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  <p:sldMasterId id="2147483724" r:id="rId2"/>
  </p:sldMasterIdLst>
  <p:notesMasterIdLst>
    <p:notesMasterId r:id="rId21"/>
  </p:notesMasterIdLst>
  <p:sldIdLst>
    <p:sldId id="256" r:id="rId3"/>
    <p:sldId id="274" r:id="rId4"/>
    <p:sldId id="275" r:id="rId5"/>
    <p:sldId id="276" r:id="rId6"/>
    <p:sldId id="257" r:id="rId7"/>
    <p:sldId id="270" r:id="rId8"/>
    <p:sldId id="269" r:id="rId9"/>
    <p:sldId id="258" r:id="rId10"/>
    <p:sldId id="259" r:id="rId11"/>
    <p:sldId id="260" r:id="rId12"/>
    <p:sldId id="261" r:id="rId13"/>
    <p:sldId id="262" r:id="rId14"/>
    <p:sldId id="268" r:id="rId15"/>
    <p:sldId id="267" r:id="rId16"/>
    <p:sldId id="265" r:id="rId17"/>
    <p:sldId id="264" r:id="rId18"/>
    <p:sldId id="266" r:id="rId19"/>
    <p:sldId id="271" r:id="rId20"/>
  </p:sldIdLst>
  <p:sldSz cx="9144000" cy="5143500" type="screen16x9"/>
  <p:notesSz cx="6858000" cy="9144000"/>
  <p:embeddedFontLst>
    <p:embeddedFont>
      <p:font typeface="Impact" panose="020B0806030902050204" pitchFamily="34" charset="0"/>
      <p:regular r:id="rId22"/>
    </p:embeddedFont>
    <p:embeddedFont>
      <p:font typeface="Century Gothic" panose="020B0502020202020204" pitchFamily="34" charset="0"/>
      <p:regular r:id="rId23"/>
      <p:bold r:id="rId24"/>
      <p:italic r:id="rId25"/>
      <p:boldItalic r:id="rId26"/>
    </p:embeddedFont>
    <p:embeddedFont>
      <p:font typeface="Open Sans" panose="020B0604020202020204" charset="0"/>
      <p:regular r:id="rId27"/>
      <p:bold r:id="rId28"/>
      <p:italic r:id="rId29"/>
      <p:boldItalic r:id="rId30"/>
    </p:embeddedFont>
    <p:embeddedFont>
      <p:font typeface="Segoe UI Symbol" panose="020B0502040204020203" pitchFamily="34" charset="0"/>
      <p:regular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Wingdings 3" panose="05040102010807070707" pitchFamily="18" charset="2"/>
      <p:regular r:id="rId36"/>
    </p:embeddedFont>
    <p:embeddedFont>
      <p:font typeface="Roboto" panose="020B0604020202020204" charset="0"/>
      <p:regular r:id="rId37"/>
      <p:bold r:id="rId38"/>
      <p:italic r:id="rId39"/>
      <p:boldItalic r:id="rId40"/>
    </p:embeddedFont>
    <p:embeddedFont>
      <p:font typeface="Roboto Black" panose="020B0604020202020204" charset="0"/>
      <p:bold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63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56" autoAdjust="0"/>
    <p:restoredTop sz="94660"/>
  </p:normalViewPr>
  <p:slideViewPr>
    <p:cSldViewPr>
      <p:cViewPr>
        <p:scale>
          <a:sx n="85" d="100"/>
          <a:sy n="85" d="100"/>
        </p:scale>
        <p:origin x="-5" y="-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font" Target="fonts/font2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8.fntdata"/><Relationship Id="rId41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217183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385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26" algn="l" defTabSz="91385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851" algn="l" defTabSz="91385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776" algn="l" defTabSz="91385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701" algn="l" defTabSz="91385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627" algn="l" defTabSz="91385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552" algn="l" defTabSz="91385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478" algn="l" defTabSz="91385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403" algn="l" defTabSz="91385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Місце для зображення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1603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altLang="uk-UA" smtClean="0"/>
          </a:p>
        </p:txBody>
      </p:sp>
      <p:sp>
        <p:nvSpPr>
          <p:cNvPr id="281604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xfrm>
            <a:off x="3883852" y="8685331"/>
            <a:ext cx="2972547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4046E71-FC62-4B33-A4EB-20D681B3D98E}" type="slidenum">
              <a:rPr lang="uk-UA" altLang="uk-UA" sz="12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</a:t>
            </a:fld>
            <a:endParaRPr lang="uk-UA" altLang="uk-UA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Місце для зображення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5699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altLang="ru-RU" smtClean="0"/>
          </a:p>
        </p:txBody>
      </p:sp>
      <p:sp>
        <p:nvSpPr>
          <p:cNvPr id="285700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xfrm>
            <a:off x="3883852" y="8685331"/>
            <a:ext cx="2972547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57FD509-AB8C-423B-B1DA-81D5604FF2AB}" type="slidenum">
              <a:rPr lang="uk-UA" altLang="ru-RU" sz="1200">
                <a:solidFill>
                  <a:srgbClr val="000000"/>
                </a:solidFill>
              </a:rPr>
              <a:pPr/>
              <a:t>4</a:t>
            </a:fld>
            <a:endParaRPr lang="uk-UA" alt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4335798" y="877951"/>
            <a:ext cx="4814990" cy="3745047"/>
            <a:chOff x="4334933" y="1169931"/>
            <a:chExt cx="4814835" cy="4993802"/>
          </a:xfrm>
        </p:grpSpPr>
        <p:cxnSp>
          <p:nvCxnSpPr>
            <p:cNvPr id="5" name="Straight Connector 16"/>
            <p:cNvCxnSpPr/>
            <p:nvPr/>
          </p:nvCxnSpPr>
          <p:spPr>
            <a:xfrm flipH="1">
              <a:off x="6010012" y="1169931"/>
              <a:ext cx="3132968" cy="313480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8"/>
            <p:cNvCxnSpPr/>
            <p:nvPr/>
          </p:nvCxnSpPr>
          <p:spPr>
            <a:xfrm flipH="1">
              <a:off x="4334933" y="1349926"/>
              <a:ext cx="4814835" cy="48138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20"/>
            <p:cNvCxnSpPr/>
            <p:nvPr/>
          </p:nvCxnSpPr>
          <p:spPr>
            <a:xfrm flipH="1">
              <a:off x="5225413" y="1469444"/>
              <a:ext cx="3912138" cy="39123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21"/>
            <p:cNvCxnSpPr/>
            <p:nvPr/>
          </p:nvCxnSpPr>
          <p:spPr>
            <a:xfrm flipH="1">
              <a:off x="5305502" y="1308168"/>
              <a:ext cx="3837478" cy="383894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22"/>
            <p:cNvCxnSpPr/>
            <p:nvPr/>
          </p:nvCxnSpPr>
          <p:spPr>
            <a:xfrm flipH="1">
              <a:off x="5705946" y="1770396"/>
              <a:ext cx="3431605" cy="34299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74" y="400051"/>
            <a:ext cx="6154713" cy="2343150"/>
          </a:xfrm>
        </p:spPr>
        <p:txBody>
          <a:bodyPr anchor="b"/>
          <a:lstStyle>
            <a:lvl1pPr algn="l">
              <a:defRPr sz="3900">
                <a:effectLst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882905"/>
            <a:ext cx="4954250" cy="14351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03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64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9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129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16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19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22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259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A00B1-2D28-499E-A5E7-9F0BF49880D3}" type="datetimeFigureOut">
              <a:rPr lang="en-US"/>
              <a:pPr>
                <a:defRPr/>
              </a:pPr>
              <a:t>6/16/2017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F5A27-5447-4823-95CB-0F98889F3730}" type="slidenum">
              <a:rPr lang="en-US" altLang="uk-UA"/>
              <a:pPr>
                <a:defRPr/>
              </a:pPr>
              <a:t>‹#›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1848125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72" y="3371853"/>
            <a:ext cx="6554867" cy="11430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3" y="400050"/>
            <a:ext cx="8077200" cy="234315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03240" indent="0">
              <a:buNone/>
              <a:defRPr sz="1400"/>
            </a:lvl2pPr>
            <a:lvl3pPr marL="806479" indent="0">
              <a:buNone/>
              <a:defRPr sz="1400"/>
            </a:lvl3pPr>
            <a:lvl4pPr marL="1209717" indent="0">
              <a:buNone/>
              <a:defRPr sz="1400"/>
            </a:lvl4pPr>
            <a:lvl5pPr marL="1612967" indent="0">
              <a:buNone/>
              <a:defRPr sz="1400"/>
            </a:lvl5pPr>
            <a:lvl6pPr marL="2016200" indent="0">
              <a:buNone/>
              <a:defRPr sz="1400"/>
            </a:lvl6pPr>
            <a:lvl7pPr marL="2419438" indent="0">
              <a:buNone/>
              <a:defRPr sz="1400"/>
            </a:lvl7pPr>
            <a:lvl8pPr marL="2822683" indent="0">
              <a:buNone/>
              <a:defRPr sz="1400"/>
            </a:lvl8pPr>
            <a:lvl9pPr marL="3225923" indent="0">
              <a:buNone/>
              <a:defRPr sz="14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en-US" noProof="0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2882900"/>
            <a:ext cx="7281332" cy="3429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400"/>
            </a:lvl1pPr>
            <a:lvl2pPr marL="403240" indent="0">
              <a:buFontTx/>
              <a:buNone/>
              <a:defRPr/>
            </a:lvl2pPr>
            <a:lvl3pPr marL="806479" indent="0">
              <a:buFontTx/>
              <a:buNone/>
              <a:defRPr/>
            </a:lvl3pPr>
            <a:lvl4pPr marL="1209717" indent="0">
              <a:buFontTx/>
              <a:buNone/>
              <a:defRPr/>
            </a:lvl4pPr>
            <a:lvl5pPr marL="1612967" indent="0">
              <a:buFontTx/>
              <a:buNone/>
              <a:defRPr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46F7A-9438-495C-939C-12CC141C43E5}" type="datetimeFigureOut">
              <a:rPr lang="en-US"/>
              <a:pPr>
                <a:defRPr/>
              </a:pPr>
              <a:t>6/16/2017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1C072-4BF0-4B63-8E6C-5A9BFD5E1C25}" type="slidenum">
              <a:rPr lang="en-US" altLang="uk-UA"/>
              <a:pPr>
                <a:defRPr/>
              </a:pPr>
              <a:t>‹#›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1510725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00050"/>
            <a:ext cx="8077200" cy="2171700"/>
          </a:xfrm>
        </p:spPr>
        <p:txBody>
          <a:bodyPr/>
          <a:lstStyle>
            <a:lvl1pPr algn="l">
              <a:defRPr sz="2500" b="0" cap="all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1" y="3086103"/>
            <a:ext cx="6383552" cy="142875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2">
                    <a:lumMod val="75000"/>
                  </a:schemeClr>
                </a:solidFill>
              </a:defRPr>
            </a:lvl1pPr>
            <a:lvl2pPr marL="403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064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0971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1296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162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1943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2268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2592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E95BE-90CE-45DC-BFED-B2790BD0D5AE}" type="datetimeFigureOut">
              <a:rPr lang="en-US"/>
              <a:pPr>
                <a:defRPr/>
              </a:pPr>
              <a:t>6/16/2017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59F21-FE66-4D50-919E-6D4C90B7251F}" type="slidenum">
              <a:rPr lang="en-US" altLang="uk-UA"/>
              <a:pPr>
                <a:defRPr/>
              </a:pPr>
              <a:t>‹#›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3921401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8057" y="533464"/>
            <a:ext cx="457472" cy="438434"/>
          </a:xfrm>
          <a:prstGeom prst="rect">
            <a:avLst/>
          </a:prstGeom>
          <a:noFill/>
          <a:ln>
            <a:noFill/>
          </a:ln>
          <a:extLst/>
        </p:spPr>
        <p:txBody>
          <a:bodyPr lIns="80651" tIns="40326" rIns="80651" bIns="40326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uk-UA" sz="7100" kern="1200" smtClean="0">
                <a:solidFill>
                  <a:prstClr val="white"/>
                </a:solidFill>
                <a:ea typeface="+mn-ea"/>
                <a:cs typeface="Arial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95574" y="2076622"/>
            <a:ext cx="457471" cy="438434"/>
          </a:xfrm>
          <a:prstGeom prst="rect">
            <a:avLst/>
          </a:prstGeom>
          <a:noFill/>
          <a:ln>
            <a:noFill/>
          </a:ln>
          <a:extLst/>
        </p:spPr>
        <p:txBody>
          <a:bodyPr lIns="80651" tIns="40326" rIns="80651" bIns="40326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uk-UA" sz="7100" kern="1200" smtClean="0">
                <a:solidFill>
                  <a:prstClr val="white"/>
                </a:solidFill>
                <a:ea typeface="+mn-ea"/>
                <a:cs typeface="Arial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90" y="400050"/>
            <a:ext cx="6859787" cy="2171700"/>
          </a:xfrm>
        </p:spPr>
        <p:txBody>
          <a:bodyPr/>
          <a:lstStyle>
            <a:lvl1pPr algn="l">
              <a:defRPr sz="2500" b="0" cap="all">
                <a:solidFill>
                  <a:schemeClr val="tx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74" y="2571750"/>
            <a:ext cx="6402467" cy="3619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03240" indent="0">
              <a:buFontTx/>
              <a:buNone/>
              <a:defRPr/>
            </a:lvl2pPr>
            <a:lvl3pPr marL="806479" indent="0">
              <a:buFontTx/>
              <a:buNone/>
              <a:defRPr/>
            </a:lvl3pPr>
            <a:lvl4pPr marL="1209717" indent="0">
              <a:buFontTx/>
              <a:buNone/>
              <a:defRPr/>
            </a:lvl4pPr>
            <a:lvl5pPr marL="1612967" indent="0">
              <a:buFontTx/>
              <a:buNone/>
              <a:defRPr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74" y="3225802"/>
            <a:ext cx="6382361" cy="128904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03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064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0971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1296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162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1943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2268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2592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CE0E2-8E93-49CB-85CF-C731FD5F54D5}" type="datetimeFigureOut">
              <a:rPr lang="en-US"/>
              <a:pPr>
                <a:defRPr/>
              </a:pPr>
              <a:t>6/16/2017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6FDC3-9D40-4851-933F-E418142FB51A}" type="slidenum">
              <a:rPr lang="en-US" altLang="uk-UA"/>
              <a:pPr>
                <a:defRPr/>
              </a:pPr>
              <a:t>‹#›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34955174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74" y="2571750"/>
            <a:ext cx="6382361" cy="1273050"/>
          </a:xfrm>
        </p:spPr>
        <p:txBody>
          <a:bodyPr anchor="b"/>
          <a:lstStyle>
            <a:lvl1pPr algn="l">
              <a:defRPr sz="2500" b="0" cap="all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1" y="3849788"/>
            <a:ext cx="6383552" cy="665114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bg2">
                    <a:lumMod val="75000"/>
                  </a:schemeClr>
                </a:solidFill>
              </a:defRPr>
            </a:lvl1pPr>
            <a:lvl2pPr marL="403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064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0971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1296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162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1943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2268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2592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47289-B11A-4F2A-8EA5-12B24F3E3D7F}" type="datetimeFigureOut">
              <a:rPr lang="en-US"/>
              <a:pPr>
                <a:defRPr/>
              </a:pPr>
              <a:t>6/16/2017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359C9-FD96-4646-8327-859B54D40F82}" type="slidenum">
              <a:rPr lang="en-US" altLang="uk-UA"/>
              <a:pPr>
                <a:defRPr/>
              </a:pPr>
              <a:t>‹#›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11924341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8057" y="533464"/>
            <a:ext cx="457472" cy="438434"/>
          </a:xfrm>
          <a:prstGeom prst="rect">
            <a:avLst/>
          </a:prstGeom>
          <a:noFill/>
          <a:ln>
            <a:noFill/>
          </a:ln>
          <a:extLst/>
        </p:spPr>
        <p:txBody>
          <a:bodyPr lIns="80651" tIns="40326" rIns="80651" bIns="40326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uk-UA" sz="7100" kern="1200" smtClean="0">
                <a:solidFill>
                  <a:prstClr val="white"/>
                </a:solidFill>
                <a:ea typeface="+mn-ea"/>
                <a:cs typeface="Arial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95574" y="2076622"/>
            <a:ext cx="457471" cy="438434"/>
          </a:xfrm>
          <a:prstGeom prst="rect">
            <a:avLst/>
          </a:prstGeom>
          <a:noFill/>
          <a:ln>
            <a:noFill/>
          </a:ln>
          <a:extLst/>
        </p:spPr>
        <p:txBody>
          <a:bodyPr lIns="80651" tIns="40326" rIns="80651" bIns="40326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uk-UA" sz="7100" kern="1200" smtClean="0">
                <a:solidFill>
                  <a:prstClr val="white"/>
                </a:solidFill>
                <a:ea typeface="+mn-ea"/>
                <a:cs typeface="Arial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400050"/>
            <a:ext cx="6859786" cy="2171700"/>
          </a:xfrm>
        </p:spPr>
        <p:txBody>
          <a:bodyPr/>
          <a:lstStyle>
            <a:lvl1pPr algn="l">
              <a:defRPr sz="2500" b="0" cap="all">
                <a:solidFill>
                  <a:schemeClr val="tx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74" y="2914651"/>
            <a:ext cx="6382361" cy="787400"/>
          </a:xfrm>
        </p:spPr>
        <p:txBody>
          <a:bodyPr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1" y="3714750"/>
            <a:ext cx="6382360" cy="8001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bg2">
                    <a:lumMod val="75000"/>
                  </a:schemeClr>
                </a:solidFill>
              </a:defRPr>
            </a:lvl1pPr>
            <a:lvl2pPr marL="403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064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0971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1296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162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1943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2268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2592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72CED-8210-4D26-B63D-809D9EE662F4}" type="datetimeFigureOut">
              <a:rPr lang="en-US"/>
              <a:pPr>
                <a:defRPr/>
              </a:pPr>
              <a:t>6/16/2017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C6ABB-A020-48A1-945C-8502A38AB0CA}" type="slidenum">
              <a:rPr lang="en-US" altLang="uk-UA"/>
              <a:pPr>
                <a:defRPr/>
              </a:pPr>
              <a:t>‹#›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24563909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2" y="400050"/>
            <a:ext cx="7525658" cy="2171700"/>
          </a:xfrm>
        </p:spPr>
        <p:txBody>
          <a:bodyPr/>
          <a:lstStyle>
            <a:lvl1pPr>
              <a:defRPr lang="en-US" sz="2500" b="0" dirty="0"/>
            </a:lvl1pPr>
          </a:lstStyle>
          <a:p>
            <a:pPr lvl="0"/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74" y="2946400"/>
            <a:ext cx="6382361" cy="628650"/>
          </a:xfrm>
        </p:spPr>
        <p:txBody>
          <a:bodyPr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1" y="3575056"/>
            <a:ext cx="6382360" cy="939799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bg2">
                    <a:lumMod val="75000"/>
                  </a:schemeClr>
                </a:solidFill>
              </a:defRPr>
            </a:lvl1pPr>
            <a:lvl2pPr marL="403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064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0971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1296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162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1943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2268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2592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F10D5-DE02-43B4-ADA7-0BCB38A4FAC7}" type="datetimeFigureOut">
              <a:rPr lang="en-US"/>
              <a:pPr>
                <a:defRPr/>
              </a:pPr>
              <a:t>6/16/2017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FA136-2B85-412A-A53D-962C3005113F}" type="slidenum">
              <a:rPr lang="en-US" altLang="uk-UA"/>
              <a:pPr>
                <a:defRPr/>
              </a:pPr>
              <a:t>‹#›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11610319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72" y="3371853"/>
            <a:ext cx="6554867" cy="1143000"/>
          </a:xfrm>
        </p:spPr>
        <p:txBody>
          <a:bodyPr/>
          <a:lstStyle>
            <a:lvl1pPr algn="l">
              <a:defRPr sz="25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72" y="400053"/>
            <a:ext cx="6554867" cy="2825753"/>
          </a:xfrm>
        </p:spPr>
        <p:txBody>
          <a:bodyPr vert="eaVert" anchor="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5FA56-C8A8-44D0-9478-998B9649690A}" type="datetimeFigureOut">
              <a:rPr lang="en-US"/>
              <a:pPr>
                <a:defRPr/>
              </a:pPr>
              <a:t>6/16/2017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32147-2251-467D-AD5D-EA7ADF162C4F}" type="slidenum">
              <a:rPr lang="en-US" altLang="uk-UA"/>
              <a:pPr>
                <a:defRPr/>
              </a:pPr>
              <a:t>‹#›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28109620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400050"/>
            <a:ext cx="2044194" cy="3314700"/>
          </a:xfrm>
        </p:spPr>
        <p:txBody>
          <a:bodyPr vert="eaVert"/>
          <a:lstStyle>
            <a:lvl1pPr>
              <a:defRPr sz="25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400050"/>
            <a:ext cx="5850012" cy="4114800"/>
          </a:xfrm>
        </p:spPr>
        <p:txBody>
          <a:bodyPr vert="eaVert" anchor="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C5694-12CE-4036-9755-AFD077CEB51A}" type="datetimeFigureOut">
              <a:rPr lang="en-US"/>
              <a:pPr>
                <a:defRPr/>
              </a:pPr>
              <a:t>6/16/2017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D1CAA-1466-40B2-B624-26BAFDA4F7A3}" type="slidenum">
              <a:rPr lang="en-US" altLang="uk-UA"/>
              <a:pPr>
                <a:defRPr/>
              </a:pPr>
              <a:t>‹#›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3751791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3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3359E-6C60-4400-A182-5A0948450CA0}" type="slidenum">
              <a:rPr lang="uk-UA" altLang="uk-UA"/>
              <a:pPr>
                <a:defRPr/>
              </a:pPr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2508013141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endParaRPr lang="uk-UA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46194">
                    <a:lumMod val="50000"/>
                  </a:srgbClr>
                </a:solidFill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46194">
                    <a:lumMod val="50000"/>
                  </a:srgbClr>
                </a:solidFill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ADA72-6B2E-4B7E-B1DD-C07AD5A7C1DA}" type="slidenum">
              <a:rPr lang="uk-UA" altLang="uk-UA"/>
              <a:pPr>
                <a:defRPr/>
              </a:pPr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3197989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72" y="3371853"/>
            <a:ext cx="6554867" cy="11430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72" y="400053"/>
            <a:ext cx="6554867" cy="2825753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BDED0-02AA-403A-859C-8288A5925BEF}" type="datetimeFigureOut">
              <a:rPr lang="en-US"/>
              <a:pPr>
                <a:defRPr/>
              </a:pPr>
              <a:t>6/16/2017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F3132-93F9-4F60-86D7-BFF4C3E4AB26}" type="slidenum">
              <a:rPr lang="en-US" altLang="uk-UA"/>
              <a:pPr>
                <a:defRPr/>
              </a:pPr>
              <a:t>‹#›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22612566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4335798" y="877948"/>
            <a:ext cx="4814990" cy="3745047"/>
            <a:chOff x="4334933" y="1169931"/>
            <a:chExt cx="4814835" cy="4993802"/>
          </a:xfrm>
        </p:grpSpPr>
        <p:cxnSp>
          <p:nvCxnSpPr>
            <p:cNvPr id="5" name="Straight Connector 16"/>
            <p:cNvCxnSpPr/>
            <p:nvPr/>
          </p:nvCxnSpPr>
          <p:spPr>
            <a:xfrm flipH="1">
              <a:off x="6010012" y="1169931"/>
              <a:ext cx="3132968" cy="313480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8"/>
            <p:cNvCxnSpPr/>
            <p:nvPr/>
          </p:nvCxnSpPr>
          <p:spPr>
            <a:xfrm flipH="1">
              <a:off x="4334933" y="1349926"/>
              <a:ext cx="4814835" cy="48138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20"/>
            <p:cNvCxnSpPr/>
            <p:nvPr/>
          </p:nvCxnSpPr>
          <p:spPr>
            <a:xfrm flipH="1">
              <a:off x="5225413" y="1469444"/>
              <a:ext cx="3912138" cy="39123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21"/>
            <p:cNvCxnSpPr/>
            <p:nvPr/>
          </p:nvCxnSpPr>
          <p:spPr>
            <a:xfrm flipH="1">
              <a:off x="5305502" y="1308168"/>
              <a:ext cx="3837478" cy="383894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22"/>
            <p:cNvCxnSpPr/>
            <p:nvPr/>
          </p:nvCxnSpPr>
          <p:spPr>
            <a:xfrm flipH="1">
              <a:off x="5705946" y="1770396"/>
              <a:ext cx="3431605" cy="34299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83" y="400051"/>
            <a:ext cx="6154713" cy="2343150"/>
          </a:xfrm>
        </p:spPr>
        <p:txBody>
          <a:bodyPr anchor="b"/>
          <a:lstStyle>
            <a:lvl1pPr algn="l">
              <a:defRPr sz="3900">
                <a:effectLst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882903"/>
            <a:ext cx="4954250" cy="14351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02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4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6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9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11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13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15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18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6475B-67FF-454A-9A54-47091C717191}" type="datetimeFigureOut">
              <a:rPr lang="en-US"/>
              <a:pPr>
                <a:defRPr/>
              </a:pPr>
              <a:t>6/16/2017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76B9B-4AC5-4E0F-8F6D-2990885C94E6}" type="slidenum">
              <a:rPr lang="en-US" altLang="uk-UA"/>
              <a:pPr>
                <a:defRPr/>
              </a:pPr>
              <a:t>‹#›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14066363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83" y="3371852"/>
            <a:ext cx="6554867" cy="11430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83" y="400050"/>
            <a:ext cx="6554867" cy="2825753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BD90E-2E71-47FF-971F-EB3FDC6160CA}" type="datetimeFigureOut">
              <a:rPr lang="en-US"/>
              <a:pPr>
                <a:defRPr/>
              </a:pPr>
              <a:t>6/16/2017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6E6B5-1E49-4F0D-948C-0D1B6EA85CBC}" type="slidenum">
              <a:rPr lang="en-US" altLang="uk-UA"/>
              <a:pPr>
                <a:defRPr/>
              </a:pPr>
              <a:t>‹#›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12135974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485962"/>
            <a:ext cx="6402468" cy="1739900"/>
          </a:xfrm>
        </p:spPr>
        <p:txBody>
          <a:bodyPr anchor="b"/>
          <a:lstStyle>
            <a:lvl1pPr algn="l">
              <a:defRPr sz="2900" b="0" cap="all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83" y="3365500"/>
            <a:ext cx="6402467" cy="114935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bg2">
                    <a:lumMod val="75000"/>
                  </a:schemeClr>
                </a:solidFill>
              </a:defRPr>
            </a:lvl1pPr>
            <a:lvl2pPr marL="4022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045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06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0914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1142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1370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1599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1827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9E76B-5BD8-424E-A6D6-BAE301316CF6}" type="datetimeFigureOut">
              <a:rPr lang="en-US"/>
              <a:pPr>
                <a:defRPr/>
              </a:pPr>
              <a:t>6/16/2017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31976-ED3A-45BB-8E3C-C6BFE2DBF69D}" type="slidenum">
              <a:rPr lang="en-US" altLang="uk-UA"/>
              <a:pPr>
                <a:defRPr/>
              </a:pPr>
              <a:t>‹#›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42022701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83" y="3371852"/>
            <a:ext cx="6554867" cy="1143000"/>
          </a:xfrm>
        </p:spPr>
        <p:txBody>
          <a:bodyPr/>
          <a:lstStyle>
            <a:lvl1pPr>
              <a:defRPr sz="29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83" y="400054"/>
            <a:ext cx="3949967" cy="2825751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400050"/>
            <a:ext cx="3948238" cy="2819400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578B8-1372-4056-B291-3EDE94CB731B}" type="datetimeFigureOut">
              <a:rPr lang="en-US"/>
              <a:pPr>
                <a:defRPr/>
              </a:pPr>
              <a:t>6/16/2017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00CBD-24C1-4EE1-9775-4CE8E3C252C2}" type="slidenum">
              <a:rPr lang="en-US" altLang="uk-UA"/>
              <a:pPr>
                <a:defRPr/>
              </a:pPr>
              <a:t>‹#›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18981545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83" y="3371852"/>
            <a:ext cx="6554867" cy="1143000"/>
          </a:xfrm>
        </p:spPr>
        <p:txBody>
          <a:bodyPr/>
          <a:lstStyle>
            <a:lvl1pPr>
              <a:defRPr sz="29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400050"/>
            <a:ext cx="3716866" cy="457200"/>
          </a:xfrm>
        </p:spPr>
        <p:txBody>
          <a:bodyPr anchor="b">
            <a:noAutofit/>
          </a:bodyPr>
          <a:lstStyle>
            <a:lvl1pPr marL="0" indent="0">
              <a:buNone/>
              <a:defRPr sz="2100" b="0" cap="all">
                <a:solidFill>
                  <a:schemeClr val="tx1"/>
                </a:solidFill>
              </a:defRPr>
            </a:lvl1pPr>
            <a:lvl2pPr marL="402286" indent="0">
              <a:buNone/>
              <a:defRPr sz="1800" b="1"/>
            </a:lvl2pPr>
            <a:lvl3pPr marL="804568" indent="0">
              <a:buNone/>
              <a:defRPr sz="1600" b="1"/>
            </a:lvl3pPr>
            <a:lvl4pPr marL="1206850" indent="0">
              <a:buNone/>
              <a:defRPr sz="1400" b="1"/>
            </a:lvl4pPr>
            <a:lvl5pPr marL="1609141" indent="0">
              <a:buNone/>
              <a:defRPr sz="1400" b="1"/>
            </a:lvl5pPr>
            <a:lvl6pPr marL="2011424" indent="0">
              <a:buNone/>
              <a:defRPr sz="1400" b="1"/>
            </a:lvl6pPr>
            <a:lvl7pPr marL="2413704" indent="0">
              <a:buNone/>
              <a:defRPr sz="1400" b="1"/>
            </a:lvl7pPr>
            <a:lvl8pPr marL="2815994" indent="0">
              <a:buNone/>
              <a:defRPr sz="1400" b="1"/>
            </a:lvl8pPr>
            <a:lvl9pPr marL="3218276" indent="0">
              <a:buNone/>
              <a:defRPr sz="14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857313"/>
            <a:ext cx="3945467" cy="2368550"/>
          </a:xfrm>
        </p:spPr>
        <p:txBody>
          <a:bodyPr anchor="t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99" y="425053"/>
            <a:ext cx="3764051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 cap="all">
                <a:solidFill>
                  <a:schemeClr val="tx1"/>
                </a:solidFill>
              </a:defRPr>
            </a:lvl1pPr>
            <a:lvl2pPr marL="402286" indent="0">
              <a:buNone/>
              <a:defRPr sz="1800" b="1"/>
            </a:lvl2pPr>
            <a:lvl3pPr marL="804568" indent="0">
              <a:buNone/>
              <a:defRPr sz="1600" b="1"/>
            </a:lvl3pPr>
            <a:lvl4pPr marL="1206850" indent="0">
              <a:buNone/>
              <a:defRPr sz="1400" b="1"/>
            </a:lvl4pPr>
            <a:lvl5pPr marL="1609141" indent="0">
              <a:buNone/>
              <a:defRPr sz="1400" b="1"/>
            </a:lvl5pPr>
            <a:lvl6pPr marL="2011424" indent="0">
              <a:buNone/>
              <a:defRPr sz="1400" b="1"/>
            </a:lvl6pPr>
            <a:lvl7pPr marL="2413704" indent="0">
              <a:buNone/>
              <a:defRPr sz="1400" b="1"/>
            </a:lvl7pPr>
            <a:lvl8pPr marL="2815994" indent="0">
              <a:buNone/>
              <a:defRPr sz="1400" b="1"/>
            </a:lvl8pPr>
            <a:lvl9pPr marL="3218276" indent="0">
              <a:buNone/>
              <a:defRPr sz="14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445" y="857250"/>
            <a:ext cx="3956705" cy="2362200"/>
          </a:xfrm>
        </p:spPr>
        <p:txBody>
          <a:bodyPr anchor="t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FC986-19EE-4690-B8AD-BE00F963B099}" type="datetimeFigureOut">
              <a:rPr lang="en-US"/>
              <a:pPr>
                <a:defRPr/>
              </a:pPr>
              <a:t>6/16/2017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C13BE-CDAD-4B50-B358-735CC529C660}" type="slidenum">
              <a:rPr lang="en-US" altLang="uk-UA"/>
              <a:pPr>
                <a:defRPr/>
              </a:pPr>
              <a:t>‹#›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22528239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83" y="3371852"/>
            <a:ext cx="6554867" cy="1143000"/>
          </a:xfrm>
        </p:spPr>
        <p:txBody>
          <a:bodyPr/>
          <a:lstStyle>
            <a:lvl1pPr>
              <a:defRPr sz="29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5F06D-4BC0-41F9-BE7E-4FDFC0CB63C7}" type="datetimeFigureOut">
              <a:rPr lang="en-US"/>
              <a:pPr>
                <a:defRPr/>
              </a:pPr>
              <a:t>6/16/2017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7291C-68C8-4D00-AAF1-8A6CF6AD255B}" type="slidenum">
              <a:rPr lang="en-US" altLang="uk-UA"/>
              <a:pPr>
                <a:defRPr/>
              </a:pPr>
              <a:t>‹#›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16096232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4F605-1053-4C21-AEA1-F639D73FA033}" type="datetimeFigureOut">
              <a:rPr lang="en-US"/>
              <a:pPr>
                <a:defRPr/>
              </a:pPr>
              <a:t>6/16/2017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860A7-A283-490D-9FC1-5B9FA6218A01}" type="slidenum">
              <a:rPr lang="en-US" altLang="uk-UA"/>
              <a:pPr>
                <a:defRPr/>
              </a:pPr>
              <a:t>‹#›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30764193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400050"/>
            <a:ext cx="3200400" cy="114300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82" y="400050"/>
            <a:ext cx="4438755" cy="4114800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1657414"/>
            <a:ext cx="3200400" cy="156845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02286" indent="0">
              <a:buNone/>
              <a:defRPr sz="1100"/>
            </a:lvl2pPr>
            <a:lvl3pPr marL="804568" indent="0">
              <a:buNone/>
              <a:defRPr sz="900"/>
            </a:lvl3pPr>
            <a:lvl4pPr marL="1206850" indent="0">
              <a:buNone/>
              <a:defRPr sz="800"/>
            </a:lvl4pPr>
            <a:lvl5pPr marL="1609141" indent="0">
              <a:buNone/>
              <a:defRPr sz="800"/>
            </a:lvl5pPr>
            <a:lvl6pPr marL="2011424" indent="0">
              <a:buNone/>
              <a:defRPr sz="800"/>
            </a:lvl6pPr>
            <a:lvl7pPr marL="2413704" indent="0">
              <a:buNone/>
              <a:defRPr sz="800"/>
            </a:lvl7pPr>
            <a:lvl8pPr marL="2815994" indent="0">
              <a:buNone/>
              <a:defRPr sz="800"/>
            </a:lvl8pPr>
            <a:lvl9pPr marL="3218276" indent="0">
              <a:buNone/>
              <a:defRPr sz="8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333C8-A497-4F0D-A0E4-DCD363E2F03C}" type="datetimeFigureOut">
              <a:rPr lang="en-US"/>
              <a:pPr>
                <a:defRPr/>
              </a:pPr>
              <a:t>6/16/2017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DCED5-6CAA-4E9E-B43F-0C1A0CC57F0E}" type="slidenum">
              <a:rPr lang="en-US" altLang="uk-UA"/>
              <a:pPr>
                <a:defRPr/>
              </a:pPr>
              <a:t>‹#›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24025986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085850"/>
            <a:ext cx="3563258" cy="857250"/>
          </a:xfrm>
        </p:spPr>
        <p:txBody>
          <a:bodyPr anchor="b"/>
          <a:lstStyle>
            <a:lvl1pPr algn="l">
              <a:defRPr sz="21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3" y="685800"/>
            <a:ext cx="3280974" cy="360045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02286" indent="0">
              <a:buNone/>
              <a:defRPr sz="1400"/>
            </a:lvl2pPr>
            <a:lvl3pPr marL="804568" indent="0">
              <a:buNone/>
              <a:defRPr sz="1400"/>
            </a:lvl3pPr>
            <a:lvl4pPr marL="1206850" indent="0">
              <a:buNone/>
              <a:defRPr sz="1400"/>
            </a:lvl4pPr>
            <a:lvl5pPr marL="1609141" indent="0">
              <a:buNone/>
              <a:defRPr sz="1400"/>
            </a:lvl5pPr>
            <a:lvl6pPr marL="2011424" indent="0">
              <a:buNone/>
              <a:defRPr sz="1400"/>
            </a:lvl6pPr>
            <a:lvl7pPr marL="2413704" indent="0">
              <a:buNone/>
              <a:defRPr sz="1400"/>
            </a:lvl7pPr>
            <a:lvl8pPr marL="2815994" indent="0">
              <a:buNone/>
              <a:defRPr sz="1400"/>
            </a:lvl8pPr>
            <a:lvl9pPr marL="3218276" indent="0">
              <a:buNone/>
              <a:defRPr sz="14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110" y="2057400"/>
            <a:ext cx="3564223" cy="15621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02286" indent="0">
              <a:buNone/>
              <a:defRPr sz="1100"/>
            </a:lvl2pPr>
            <a:lvl3pPr marL="804568" indent="0">
              <a:buNone/>
              <a:defRPr sz="900"/>
            </a:lvl3pPr>
            <a:lvl4pPr marL="1206850" indent="0">
              <a:buNone/>
              <a:defRPr sz="800"/>
            </a:lvl4pPr>
            <a:lvl5pPr marL="1609141" indent="0">
              <a:buNone/>
              <a:defRPr sz="800"/>
            </a:lvl5pPr>
            <a:lvl6pPr marL="2011424" indent="0">
              <a:buNone/>
              <a:defRPr sz="800"/>
            </a:lvl6pPr>
            <a:lvl7pPr marL="2413704" indent="0">
              <a:buNone/>
              <a:defRPr sz="800"/>
            </a:lvl7pPr>
            <a:lvl8pPr marL="2815994" indent="0">
              <a:buNone/>
              <a:defRPr sz="800"/>
            </a:lvl8pPr>
            <a:lvl9pPr marL="3218276" indent="0">
              <a:buNone/>
              <a:defRPr sz="8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AE144-DAA1-4F9D-83EB-6D9D0E2C1FE7}" type="datetimeFigureOut">
              <a:rPr lang="en-US"/>
              <a:pPr>
                <a:defRPr/>
              </a:pPr>
              <a:t>6/16/2017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A33A3-63CA-466F-B7A5-AEAB15EE7FEA}" type="slidenum">
              <a:rPr lang="en-US" altLang="uk-UA"/>
              <a:pPr>
                <a:defRPr/>
              </a:pPr>
              <a:t>‹#›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4275318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83" y="3371852"/>
            <a:ext cx="6554867" cy="11430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3" y="400050"/>
            <a:ext cx="8077200" cy="234315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02286" indent="0">
              <a:buNone/>
              <a:defRPr sz="1400"/>
            </a:lvl2pPr>
            <a:lvl3pPr marL="804568" indent="0">
              <a:buNone/>
              <a:defRPr sz="1400"/>
            </a:lvl3pPr>
            <a:lvl4pPr marL="1206850" indent="0">
              <a:buNone/>
              <a:defRPr sz="1400"/>
            </a:lvl4pPr>
            <a:lvl5pPr marL="1609141" indent="0">
              <a:buNone/>
              <a:defRPr sz="1400"/>
            </a:lvl5pPr>
            <a:lvl6pPr marL="2011424" indent="0">
              <a:buNone/>
              <a:defRPr sz="1400"/>
            </a:lvl6pPr>
            <a:lvl7pPr marL="2413704" indent="0">
              <a:buNone/>
              <a:defRPr sz="1400"/>
            </a:lvl7pPr>
            <a:lvl8pPr marL="2815994" indent="0">
              <a:buNone/>
              <a:defRPr sz="1400"/>
            </a:lvl8pPr>
            <a:lvl9pPr marL="3218276" indent="0">
              <a:buNone/>
              <a:defRPr sz="14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en-US" noProof="0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2882900"/>
            <a:ext cx="7281332" cy="3429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400"/>
            </a:lvl1pPr>
            <a:lvl2pPr marL="402286" indent="0">
              <a:buFontTx/>
              <a:buNone/>
              <a:defRPr/>
            </a:lvl2pPr>
            <a:lvl3pPr marL="804568" indent="0">
              <a:buFontTx/>
              <a:buNone/>
              <a:defRPr/>
            </a:lvl3pPr>
            <a:lvl4pPr marL="1206850" indent="0">
              <a:buFontTx/>
              <a:buNone/>
              <a:defRPr/>
            </a:lvl4pPr>
            <a:lvl5pPr marL="1609141" indent="0">
              <a:buFontTx/>
              <a:buNone/>
              <a:defRPr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D5891-1873-4B63-AE5C-8791B00AB5B0}" type="datetimeFigureOut">
              <a:rPr lang="en-US"/>
              <a:pPr>
                <a:defRPr/>
              </a:pPr>
              <a:t>6/16/2017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AF05C-F94B-464D-A11F-27184916E67A}" type="slidenum">
              <a:rPr lang="en-US" altLang="uk-UA"/>
              <a:pPr>
                <a:defRPr/>
              </a:pPr>
              <a:t>‹#›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3068173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485952"/>
            <a:ext cx="6402468" cy="1739900"/>
          </a:xfrm>
        </p:spPr>
        <p:txBody>
          <a:bodyPr anchor="b"/>
          <a:lstStyle>
            <a:lvl1pPr algn="l">
              <a:defRPr sz="2900" b="0" cap="all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74" y="3365500"/>
            <a:ext cx="6402467" cy="114935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bg2">
                    <a:lumMod val="75000"/>
                  </a:schemeClr>
                </a:solidFill>
              </a:defRPr>
            </a:lvl1pPr>
            <a:lvl2pPr marL="403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064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0971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1296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162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1943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2268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2592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00ABB-9AF5-4F37-9630-F49664AFBC9A}" type="datetimeFigureOut">
              <a:rPr lang="en-US"/>
              <a:pPr>
                <a:defRPr/>
              </a:pPr>
              <a:t>6/16/2017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F4185-5B4F-4A4B-B36F-3CE1D29FE9E2}" type="slidenum">
              <a:rPr lang="en-US" altLang="uk-UA"/>
              <a:pPr>
                <a:defRPr/>
              </a:pPr>
              <a:t>‹#›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2293745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00050"/>
            <a:ext cx="8077200" cy="2171700"/>
          </a:xfrm>
        </p:spPr>
        <p:txBody>
          <a:bodyPr/>
          <a:lstStyle>
            <a:lvl1pPr algn="l">
              <a:defRPr sz="2500" b="0" cap="all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1" y="3086103"/>
            <a:ext cx="6383552" cy="142875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2">
                    <a:lumMod val="75000"/>
                  </a:schemeClr>
                </a:solidFill>
              </a:defRPr>
            </a:lvl1pPr>
            <a:lvl2pPr marL="4022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045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06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0914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1142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1370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1599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1827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D6C69-2196-4B25-836F-2A90128C05E2}" type="datetimeFigureOut">
              <a:rPr lang="en-US"/>
              <a:pPr>
                <a:defRPr/>
              </a:pPr>
              <a:t>6/16/2017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3B9B6-77E9-404A-9043-95EB9DA80C97}" type="slidenum">
              <a:rPr lang="en-US" altLang="uk-UA"/>
              <a:pPr>
                <a:defRPr/>
              </a:pPr>
              <a:t>‹#›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36100777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8057" y="533464"/>
            <a:ext cx="457472" cy="438434"/>
          </a:xfrm>
          <a:prstGeom prst="rect">
            <a:avLst/>
          </a:prstGeom>
          <a:noFill/>
          <a:ln>
            <a:noFill/>
          </a:ln>
          <a:extLst/>
        </p:spPr>
        <p:txBody>
          <a:bodyPr lIns="80459" tIns="40230" rIns="80459" bIns="4023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uk-UA" sz="7100" kern="1200" smtClean="0">
                <a:solidFill>
                  <a:prstClr val="white"/>
                </a:solidFill>
                <a:ea typeface="+mn-ea"/>
                <a:cs typeface="Arial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95567" y="2076622"/>
            <a:ext cx="457471" cy="438434"/>
          </a:xfrm>
          <a:prstGeom prst="rect">
            <a:avLst/>
          </a:prstGeom>
          <a:noFill/>
          <a:ln>
            <a:noFill/>
          </a:ln>
          <a:extLst/>
        </p:spPr>
        <p:txBody>
          <a:bodyPr lIns="80459" tIns="40230" rIns="80459" bIns="4023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uk-UA" sz="7100" kern="1200" smtClean="0">
                <a:solidFill>
                  <a:prstClr val="white"/>
                </a:solidFill>
                <a:ea typeface="+mn-ea"/>
                <a:cs typeface="Arial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400050"/>
            <a:ext cx="6859787" cy="2171700"/>
          </a:xfrm>
        </p:spPr>
        <p:txBody>
          <a:bodyPr/>
          <a:lstStyle>
            <a:lvl1pPr algn="l">
              <a:defRPr sz="2500" b="0" cap="all">
                <a:solidFill>
                  <a:schemeClr val="tx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83" y="2571750"/>
            <a:ext cx="6402467" cy="3619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02286" indent="0">
              <a:buFontTx/>
              <a:buNone/>
              <a:defRPr/>
            </a:lvl2pPr>
            <a:lvl3pPr marL="804568" indent="0">
              <a:buFontTx/>
              <a:buNone/>
              <a:defRPr/>
            </a:lvl3pPr>
            <a:lvl4pPr marL="1206850" indent="0">
              <a:buFontTx/>
              <a:buNone/>
              <a:defRPr/>
            </a:lvl4pPr>
            <a:lvl5pPr marL="1609141" indent="0">
              <a:buFontTx/>
              <a:buNone/>
              <a:defRPr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83" y="3225802"/>
            <a:ext cx="6382361" cy="128904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022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045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06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0914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1142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1370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1599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1827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B8CC8-F9D7-472E-AAFF-98DB9702743C}" type="datetimeFigureOut">
              <a:rPr lang="en-US"/>
              <a:pPr>
                <a:defRPr/>
              </a:pPr>
              <a:t>6/16/2017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D9EEA-1685-4AE9-94AC-A1877AF7D3D6}" type="slidenum">
              <a:rPr lang="en-US" altLang="uk-UA"/>
              <a:pPr>
                <a:defRPr/>
              </a:pPr>
              <a:t>‹#›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23189786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83" y="2571750"/>
            <a:ext cx="6382361" cy="1273050"/>
          </a:xfrm>
        </p:spPr>
        <p:txBody>
          <a:bodyPr anchor="b"/>
          <a:lstStyle>
            <a:lvl1pPr algn="l">
              <a:defRPr sz="2500" b="0" cap="all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1" y="3849797"/>
            <a:ext cx="6383552" cy="665114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bg2">
                    <a:lumMod val="75000"/>
                  </a:schemeClr>
                </a:solidFill>
              </a:defRPr>
            </a:lvl1pPr>
            <a:lvl2pPr marL="4022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045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06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0914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1142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1370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1599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1827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36B5F-29AD-43D7-B037-90C7CB8CDF4E}" type="datetimeFigureOut">
              <a:rPr lang="en-US"/>
              <a:pPr>
                <a:defRPr/>
              </a:pPr>
              <a:t>6/16/2017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6E825-FF16-4324-B40F-2703D714DCE9}" type="slidenum">
              <a:rPr lang="en-US" altLang="uk-UA"/>
              <a:pPr>
                <a:defRPr/>
              </a:pPr>
              <a:t>‹#›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9150724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8057" y="533464"/>
            <a:ext cx="457472" cy="438434"/>
          </a:xfrm>
          <a:prstGeom prst="rect">
            <a:avLst/>
          </a:prstGeom>
          <a:noFill/>
          <a:ln>
            <a:noFill/>
          </a:ln>
          <a:extLst/>
        </p:spPr>
        <p:txBody>
          <a:bodyPr lIns="80459" tIns="40230" rIns="80459" bIns="4023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uk-UA" sz="7100" kern="1200" smtClean="0">
                <a:solidFill>
                  <a:prstClr val="white"/>
                </a:solidFill>
                <a:ea typeface="+mn-ea"/>
                <a:cs typeface="Arial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95567" y="2076622"/>
            <a:ext cx="457471" cy="438434"/>
          </a:xfrm>
          <a:prstGeom prst="rect">
            <a:avLst/>
          </a:prstGeom>
          <a:noFill/>
          <a:ln>
            <a:noFill/>
          </a:ln>
          <a:extLst/>
        </p:spPr>
        <p:txBody>
          <a:bodyPr lIns="80459" tIns="40230" rIns="80459" bIns="4023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uk-UA" sz="7100" kern="1200" smtClean="0">
                <a:solidFill>
                  <a:prstClr val="white"/>
                </a:solidFill>
                <a:ea typeface="+mn-ea"/>
                <a:cs typeface="Arial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400050"/>
            <a:ext cx="6859786" cy="2171700"/>
          </a:xfrm>
        </p:spPr>
        <p:txBody>
          <a:bodyPr/>
          <a:lstStyle>
            <a:lvl1pPr algn="l">
              <a:defRPr sz="2500" b="0" cap="all">
                <a:solidFill>
                  <a:schemeClr val="tx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83" y="2914650"/>
            <a:ext cx="6382361" cy="787400"/>
          </a:xfrm>
        </p:spPr>
        <p:txBody>
          <a:bodyPr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1" y="3714750"/>
            <a:ext cx="6382360" cy="8001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bg2">
                    <a:lumMod val="75000"/>
                  </a:schemeClr>
                </a:solidFill>
              </a:defRPr>
            </a:lvl1pPr>
            <a:lvl2pPr marL="4022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045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06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0914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1142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1370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1599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1827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1B978-26B4-4D61-B24A-4A1970C2C0AE}" type="datetimeFigureOut">
              <a:rPr lang="en-US"/>
              <a:pPr>
                <a:defRPr/>
              </a:pPr>
              <a:t>6/16/2017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7B683-FC63-49D7-9E92-79A3F6B80B50}" type="slidenum">
              <a:rPr lang="en-US" altLang="uk-UA"/>
              <a:pPr>
                <a:defRPr/>
              </a:pPr>
              <a:t>‹#›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3180364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2" y="400050"/>
            <a:ext cx="7525658" cy="2171700"/>
          </a:xfrm>
        </p:spPr>
        <p:txBody>
          <a:bodyPr/>
          <a:lstStyle>
            <a:lvl1pPr>
              <a:defRPr lang="en-US" sz="2500" b="0" dirty="0"/>
            </a:lvl1pPr>
          </a:lstStyle>
          <a:p>
            <a:pPr lvl="0"/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83" y="2946400"/>
            <a:ext cx="6382361" cy="628650"/>
          </a:xfrm>
        </p:spPr>
        <p:txBody>
          <a:bodyPr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1" y="3575051"/>
            <a:ext cx="6382360" cy="939799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bg2">
                    <a:lumMod val="75000"/>
                  </a:schemeClr>
                </a:solidFill>
              </a:defRPr>
            </a:lvl1pPr>
            <a:lvl2pPr marL="4022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045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06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0914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1142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1370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1599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1827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DB517-E477-4434-BD8F-C1C2141BCBD8}" type="datetimeFigureOut">
              <a:rPr lang="en-US"/>
              <a:pPr>
                <a:defRPr/>
              </a:pPr>
              <a:t>6/16/2017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85566-6A2B-4ADF-8076-F2360C92BD19}" type="slidenum">
              <a:rPr lang="en-US" altLang="uk-UA"/>
              <a:pPr>
                <a:defRPr/>
              </a:pPr>
              <a:t>‹#›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17549042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83" y="3371852"/>
            <a:ext cx="6554867" cy="1143000"/>
          </a:xfrm>
        </p:spPr>
        <p:txBody>
          <a:bodyPr/>
          <a:lstStyle>
            <a:lvl1pPr algn="l">
              <a:defRPr sz="25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83" y="400051"/>
            <a:ext cx="6554867" cy="2825753"/>
          </a:xfrm>
        </p:spPr>
        <p:txBody>
          <a:bodyPr vert="eaVert" anchor="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700D9-DE2C-4A55-9659-FAC7529A314B}" type="datetimeFigureOut">
              <a:rPr lang="en-US"/>
              <a:pPr>
                <a:defRPr/>
              </a:pPr>
              <a:t>6/16/2017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5D25C-83DD-4503-9D18-AB6B26AC49D2}" type="slidenum">
              <a:rPr lang="en-US" altLang="uk-UA"/>
              <a:pPr>
                <a:defRPr/>
              </a:pPr>
              <a:t>‹#›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9208353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400050"/>
            <a:ext cx="2044194" cy="3314700"/>
          </a:xfrm>
        </p:spPr>
        <p:txBody>
          <a:bodyPr vert="eaVert"/>
          <a:lstStyle>
            <a:lvl1pPr>
              <a:defRPr sz="25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400050"/>
            <a:ext cx="5850012" cy="4114800"/>
          </a:xfrm>
        </p:spPr>
        <p:txBody>
          <a:bodyPr vert="eaVert" anchor="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EFAC9-3007-4BED-BA3B-5B6A479A1E09}" type="datetimeFigureOut">
              <a:rPr lang="en-US"/>
              <a:pPr>
                <a:defRPr/>
              </a:pPr>
              <a:t>6/16/2017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4E0C1-B559-4A77-8707-4608E745D43E}" type="slidenum">
              <a:rPr lang="en-US" altLang="uk-UA"/>
              <a:pPr>
                <a:defRPr/>
              </a:pPr>
              <a:t>‹#›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29923799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2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38504-6DCD-4957-8F8E-4683F78DDA6B}" type="slidenum">
              <a:rPr lang="uk-UA" altLang="uk-UA"/>
              <a:pPr>
                <a:defRPr/>
              </a:pPr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4107635339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00150"/>
            <a:ext cx="8229600" cy="3394472"/>
          </a:xfrm>
        </p:spPr>
        <p:txBody>
          <a:bodyPr/>
          <a:lstStyle/>
          <a:p>
            <a:pPr lvl="0"/>
            <a:endParaRPr lang="uk-UA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46194">
                    <a:lumMod val="50000"/>
                  </a:srgbClr>
                </a:solidFill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46194">
                    <a:lumMod val="50000"/>
                  </a:srgbClr>
                </a:solidFill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929A8-BD77-4FEE-AA1B-E6673BD180B5}" type="slidenum">
              <a:rPr lang="uk-UA" altLang="uk-UA"/>
              <a:pPr>
                <a:defRPr/>
              </a:pPr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32230388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370" tIns="91370" rIns="91370" bIns="91370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11700" y="1225226"/>
            <a:ext cx="8520600" cy="3354000"/>
          </a:xfrm>
          <a:prstGeom prst="rect">
            <a:avLst/>
          </a:prstGeom>
        </p:spPr>
        <p:txBody>
          <a:bodyPr lIns="91370" tIns="91370" rIns="91370" bIns="91370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370" tIns="91370" rIns="91370" bIns="91370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72" y="3371853"/>
            <a:ext cx="6554867" cy="1143000"/>
          </a:xfrm>
        </p:spPr>
        <p:txBody>
          <a:bodyPr/>
          <a:lstStyle>
            <a:lvl1pPr>
              <a:defRPr sz="29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74" y="400057"/>
            <a:ext cx="3949967" cy="2825751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400050"/>
            <a:ext cx="3948238" cy="2819400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18794-FB70-4E9C-8C4B-533821D894E9}" type="datetimeFigureOut">
              <a:rPr lang="en-US"/>
              <a:pPr>
                <a:defRPr/>
              </a:pPr>
              <a:t>6/16/2017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02D59-0B6B-4D88-9775-01782B194BD7}" type="slidenum">
              <a:rPr lang="en-US" altLang="uk-UA"/>
              <a:pPr>
                <a:defRPr/>
              </a:pPr>
              <a:t>‹#›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1049039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72" y="3371853"/>
            <a:ext cx="6554867" cy="1143000"/>
          </a:xfrm>
        </p:spPr>
        <p:txBody>
          <a:bodyPr/>
          <a:lstStyle>
            <a:lvl1pPr>
              <a:defRPr sz="29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400050"/>
            <a:ext cx="3716866" cy="457200"/>
          </a:xfrm>
        </p:spPr>
        <p:txBody>
          <a:bodyPr anchor="b">
            <a:noAutofit/>
          </a:bodyPr>
          <a:lstStyle>
            <a:lvl1pPr marL="0" indent="0">
              <a:buNone/>
              <a:defRPr sz="2100" b="0" cap="all">
                <a:solidFill>
                  <a:schemeClr val="tx1"/>
                </a:solidFill>
              </a:defRPr>
            </a:lvl1pPr>
            <a:lvl2pPr marL="403240" indent="0">
              <a:buNone/>
              <a:defRPr sz="1800" b="1"/>
            </a:lvl2pPr>
            <a:lvl3pPr marL="806479" indent="0">
              <a:buNone/>
              <a:defRPr sz="1600" b="1"/>
            </a:lvl3pPr>
            <a:lvl4pPr marL="1209717" indent="0">
              <a:buNone/>
              <a:defRPr sz="1400" b="1"/>
            </a:lvl4pPr>
            <a:lvl5pPr marL="1612967" indent="0">
              <a:buNone/>
              <a:defRPr sz="1400" b="1"/>
            </a:lvl5pPr>
            <a:lvl6pPr marL="2016200" indent="0">
              <a:buNone/>
              <a:defRPr sz="1400" b="1"/>
            </a:lvl6pPr>
            <a:lvl7pPr marL="2419438" indent="0">
              <a:buNone/>
              <a:defRPr sz="1400" b="1"/>
            </a:lvl7pPr>
            <a:lvl8pPr marL="2822683" indent="0">
              <a:buNone/>
              <a:defRPr sz="1400" b="1"/>
            </a:lvl8pPr>
            <a:lvl9pPr marL="3225923" indent="0">
              <a:buNone/>
              <a:defRPr sz="14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4" y="857302"/>
            <a:ext cx="3945467" cy="2368550"/>
          </a:xfrm>
        </p:spPr>
        <p:txBody>
          <a:bodyPr anchor="t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90" y="425055"/>
            <a:ext cx="3764051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 cap="all">
                <a:solidFill>
                  <a:schemeClr val="tx1"/>
                </a:solidFill>
              </a:defRPr>
            </a:lvl1pPr>
            <a:lvl2pPr marL="403240" indent="0">
              <a:buNone/>
              <a:defRPr sz="1800" b="1"/>
            </a:lvl2pPr>
            <a:lvl3pPr marL="806479" indent="0">
              <a:buNone/>
              <a:defRPr sz="1600" b="1"/>
            </a:lvl3pPr>
            <a:lvl4pPr marL="1209717" indent="0">
              <a:buNone/>
              <a:defRPr sz="1400" b="1"/>
            </a:lvl4pPr>
            <a:lvl5pPr marL="1612967" indent="0">
              <a:buNone/>
              <a:defRPr sz="1400" b="1"/>
            </a:lvl5pPr>
            <a:lvl6pPr marL="2016200" indent="0">
              <a:buNone/>
              <a:defRPr sz="1400" b="1"/>
            </a:lvl6pPr>
            <a:lvl7pPr marL="2419438" indent="0">
              <a:buNone/>
              <a:defRPr sz="1400" b="1"/>
            </a:lvl7pPr>
            <a:lvl8pPr marL="2822683" indent="0">
              <a:buNone/>
              <a:defRPr sz="1400" b="1"/>
            </a:lvl8pPr>
            <a:lvl9pPr marL="3225923" indent="0">
              <a:buNone/>
              <a:defRPr sz="14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436" y="857250"/>
            <a:ext cx="3956705" cy="2362200"/>
          </a:xfrm>
        </p:spPr>
        <p:txBody>
          <a:bodyPr anchor="t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E37CB-F0AD-42FF-BFD5-738379651B87}" type="datetimeFigureOut">
              <a:rPr lang="en-US"/>
              <a:pPr>
                <a:defRPr/>
              </a:pPr>
              <a:t>6/16/2017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5BD42-7423-4D2E-A7E1-EBEB16C27826}" type="slidenum">
              <a:rPr lang="en-US" altLang="uk-UA"/>
              <a:pPr>
                <a:defRPr/>
              </a:pPr>
              <a:t>‹#›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1803059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72" y="3371853"/>
            <a:ext cx="6554867" cy="1143000"/>
          </a:xfrm>
        </p:spPr>
        <p:txBody>
          <a:bodyPr/>
          <a:lstStyle>
            <a:lvl1pPr>
              <a:defRPr sz="29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934DC-774B-4F97-8583-C5C44733FD20}" type="datetimeFigureOut">
              <a:rPr lang="en-US"/>
              <a:pPr>
                <a:defRPr/>
              </a:pPr>
              <a:t>6/16/2017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978D3-5305-4D3E-9473-2C0E7FB73A2E}" type="slidenum">
              <a:rPr lang="en-US" altLang="uk-UA"/>
              <a:pPr>
                <a:defRPr/>
              </a:pPr>
              <a:t>‹#›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45712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AAC48-CFB7-41AB-8ED4-60D87E2B4805}" type="datetimeFigureOut">
              <a:rPr lang="en-US"/>
              <a:pPr>
                <a:defRPr/>
              </a:pPr>
              <a:t>6/16/2017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A6DE7-7CB0-42AB-9142-EFC67EB53784}" type="slidenum">
              <a:rPr lang="en-US" altLang="uk-UA"/>
              <a:pPr>
                <a:defRPr/>
              </a:pPr>
              <a:t>‹#›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2992472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400050"/>
            <a:ext cx="3200400" cy="114300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73" y="400050"/>
            <a:ext cx="4438755" cy="4114800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1657402"/>
            <a:ext cx="3200400" cy="156845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03240" indent="0">
              <a:buNone/>
              <a:defRPr sz="1100"/>
            </a:lvl2pPr>
            <a:lvl3pPr marL="806479" indent="0">
              <a:buNone/>
              <a:defRPr sz="900"/>
            </a:lvl3pPr>
            <a:lvl4pPr marL="1209717" indent="0">
              <a:buNone/>
              <a:defRPr sz="800"/>
            </a:lvl4pPr>
            <a:lvl5pPr marL="1612967" indent="0">
              <a:buNone/>
              <a:defRPr sz="800"/>
            </a:lvl5pPr>
            <a:lvl6pPr marL="2016200" indent="0">
              <a:buNone/>
              <a:defRPr sz="800"/>
            </a:lvl6pPr>
            <a:lvl7pPr marL="2419438" indent="0">
              <a:buNone/>
              <a:defRPr sz="800"/>
            </a:lvl7pPr>
            <a:lvl8pPr marL="2822683" indent="0">
              <a:buNone/>
              <a:defRPr sz="800"/>
            </a:lvl8pPr>
            <a:lvl9pPr marL="3225923" indent="0">
              <a:buNone/>
              <a:defRPr sz="8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F128B-62D6-472B-8A6F-BC8C10AC56CD}" type="datetimeFigureOut">
              <a:rPr lang="en-US"/>
              <a:pPr>
                <a:defRPr/>
              </a:pPr>
              <a:t>6/16/2017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5E4C3-5BD5-426E-91C1-D1CB62FD0ABC}" type="slidenum">
              <a:rPr lang="en-US" altLang="uk-UA"/>
              <a:pPr>
                <a:defRPr/>
              </a:pPr>
              <a:t>‹#›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2519712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085850"/>
            <a:ext cx="3563258" cy="857250"/>
          </a:xfrm>
        </p:spPr>
        <p:txBody>
          <a:bodyPr anchor="b"/>
          <a:lstStyle>
            <a:lvl1pPr algn="l">
              <a:defRPr sz="21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3" y="685800"/>
            <a:ext cx="3280974" cy="360045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03240" indent="0">
              <a:buNone/>
              <a:defRPr sz="1400"/>
            </a:lvl2pPr>
            <a:lvl3pPr marL="806479" indent="0">
              <a:buNone/>
              <a:defRPr sz="1400"/>
            </a:lvl3pPr>
            <a:lvl4pPr marL="1209717" indent="0">
              <a:buNone/>
              <a:defRPr sz="1400"/>
            </a:lvl4pPr>
            <a:lvl5pPr marL="1612967" indent="0">
              <a:buNone/>
              <a:defRPr sz="1400"/>
            </a:lvl5pPr>
            <a:lvl6pPr marL="2016200" indent="0">
              <a:buNone/>
              <a:defRPr sz="1400"/>
            </a:lvl6pPr>
            <a:lvl7pPr marL="2419438" indent="0">
              <a:buNone/>
              <a:defRPr sz="1400"/>
            </a:lvl7pPr>
            <a:lvl8pPr marL="2822683" indent="0">
              <a:buNone/>
              <a:defRPr sz="1400"/>
            </a:lvl8pPr>
            <a:lvl9pPr marL="3225923" indent="0">
              <a:buNone/>
              <a:defRPr sz="14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101" y="2057400"/>
            <a:ext cx="3564223" cy="15621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03240" indent="0">
              <a:buNone/>
              <a:defRPr sz="1100"/>
            </a:lvl2pPr>
            <a:lvl3pPr marL="806479" indent="0">
              <a:buNone/>
              <a:defRPr sz="900"/>
            </a:lvl3pPr>
            <a:lvl4pPr marL="1209717" indent="0">
              <a:buNone/>
              <a:defRPr sz="800"/>
            </a:lvl4pPr>
            <a:lvl5pPr marL="1612967" indent="0">
              <a:buNone/>
              <a:defRPr sz="800"/>
            </a:lvl5pPr>
            <a:lvl6pPr marL="2016200" indent="0">
              <a:buNone/>
              <a:defRPr sz="800"/>
            </a:lvl6pPr>
            <a:lvl7pPr marL="2419438" indent="0">
              <a:buNone/>
              <a:defRPr sz="800"/>
            </a:lvl7pPr>
            <a:lvl8pPr marL="2822683" indent="0">
              <a:buNone/>
              <a:defRPr sz="800"/>
            </a:lvl8pPr>
            <a:lvl9pPr marL="3225923" indent="0">
              <a:buNone/>
              <a:defRPr sz="8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38783-A32E-4BA2-B688-D80972984829}" type="datetimeFigureOut">
              <a:rPr lang="en-US"/>
              <a:pPr>
                <a:defRPr/>
              </a:pPr>
              <a:t>6/16/2017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C6C53-F379-4931-965E-78B9DEBD0790}" type="slidenum">
              <a:rPr lang="en-US" altLang="uk-UA"/>
              <a:pPr>
                <a:defRPr/>
              </a:pPr>
              <a:t>‹#›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3120704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85000"/>
                <a:lumOff val="15000"/>
              </a:schemeClr>
            </a:gs>
            <a:gs pos="100000">
              <a:schemeClr val="accent4">
                <a:lumMod val="92000"/>
                <a:alpha val="63000"/>
              </a:schemeClr>
            </a:gs>
            <a:gs pos="100000">
              <a:srgbClr val="06588E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6"/>
          <p:cNvGrpSpPr>
            <a:grpSpLocks/>
          </p:cNvGrpSpPr>
          <p:nvPr/>
        </p:nvGrpSpPr>
        <p:grpSpPr bwMode="auto">
          <a:xfrm>
            <a:off x="6670667" y="2921096"/>
            <a:ext cx="2470618" cy="1993471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355" y="3259666"/>
              <a:ext cx="912579" cy="91259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5643"/>
              <a:ext cx="2981857" cy="298289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1687" y="3581247"/>
              <a:ext cx="1897247" cy="189646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2418" y="3433494"/>
              <a:ext cx="1739963" cy="174001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9188" y="3986268"/>
              <a:ext cx="1263193" cy="126373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98" y="3371406"/>
            <a:ext cx="6555281" cy="1143600"/>
          </a:xfrm>
          <a:prstGeom prst="rect">
            <a:avLst/>
          </a:prstGeom>
          <a:effectLst/>
        </p:spPr>
        <p:txBody>
          <a:bodyPr vert="horz" lIns="80651" tIns="40326" rIns="80651" bIns="40326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614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3498" y="399562"/>
            <a:ext cx="6555281" cy="282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651" tIns="40326" rIns="80651" bIns="403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uk-UA" smtClean="0"/>
              <a:t>Зразок тексту</a:t>
            </a:r>
          </a:p>
          <a:p>
            <a:pPr lvl="1"/>
            <a:r>
              <a:rPr lang="uk-UA" altLang="uk-UA" smtClean="0"/>
              <a:t>Другий рівень</a:t>
            </a:r>
          </a:p>
          <a:p>
            <a:pPr lvl="2"/>
            <a:r>
              <a:rPr lang="uk-UA" altLang="uk-UA" smtClean="0"/>
              <a:t>Третій рівень</a:t>
            </a:r>
          </a:p>
          <a:p>
            <a:pPr lvl="3"/>
            <a:r>
              <a:rPr lang="uk-UA" altLang="uk-UA" smtClean="0"/>
              <a:t>Четвертий рівень</a:t>
            </a:r>
          </a:p>
          <a:p>
            <a:pPr lvl="4"/>
            <a:r>
              <a:rPr lang="uk-UA" altLang="uk-UA" smtClean="0"/>
              <a:t>П'ятий рівень</a:t>
            </a:r>
            <a:endParaRPr lang="en-US" altLang="uk-U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9508" y="4629479"/>
            <a:ext cx="1201371" cy="273211"/>
          </a:xfrm>
          <a:prstGeom prst="rect">
            <a:avLst/>
          </a:prstGeom>
        </p:spPr>
        <p:txBody>
          <a:bodyPr vert="horz" lIns="80651" tIns="40326" rIns="80651" bIns="40326" rtlCol="0" anchor="t"/>
          <a:lstStyle>
            <a:lvl1pPr algn="r" eaLnBrk="1" hangingPunct="1">
              <a:defRPr sz="900" b="0" i="0">
                <a:solidFill>
                  <a:srgbClr val="146194">
                    <a:lumMod val="50000"/>
                  </a:srgbClr>
                </a:solidFill>
                <a:effectLst/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B36E73-EA13-4171-8EC1-81DAF478275F}" type="datetimeFigureOut">
              <a:rPr lang="uk-UA" kern="1200">
                <a:ea typeface="+mn-ea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16.06.2017</a:t>
            </a:fld>
            <a:endParaRPr lang="uk-UA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98" y="4629479"/>
            <a:ext cx="5811381" cy="273211"/>
          </a:xfrm>
          <a:prstGeom prst="rect">
            <a:avLst/>
          </a:prstGeom>
        </p:spPr>
        <p:txBody>
          <a:bodyPr vert="horz" lIns="80651" tIns="40326" rIns="80651" bIns="40326" rtlCol="0" anchor="t"/>
          <a:lstStyle>
            <a:lvl1pPr algn="l" eaLnBrk="1" hangingPunct="1">
              <a:defRPr sz="900" b="0" i="0">
                <a:solidFill>
                  <a:srgbClr val="146194">
                    <a:lumMod val="50000"/>
                  </a:srgbClr>
                </a:solidFill>
                <a:effectLst/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308" y="4183486"/>
            <a:ext cx="856571" cy="503227"/>
          </a:xfrm>
          <a:prstGeom prst="rect">
            <a:avLst/>
          </a:prstGeom>
        </p:spPr>
        <p:txBody>
          <a:bodyPr vert="horz" wrap="square" lIns="80651" tIns="40326" rIns="80651" bIns="4032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2500">
                <a:solidFill>
                  <a:srgbClr val="0A304A"/>
                </a:solidFill>
                <a:latin typeface="Century Gothic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2F0CDC-067F-4854-91C9-F9AD58F4A11A}" type="slidenum">
              <a:rPr lang="uk-UA" altLang="uk-UA" kern="1200">
                <a:ea typeface="+mn-ea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uk-UA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352882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</p:sldLayoutIdLst>
  <p:txStyles>
    <p:titleStyle>
      <a:lvl1pPr algn="l" defTabSz="402347" rtl="0" eaLnBrk="0" fontAlgn="base" hangingPunct="0">
        <a:spcBef>
          <a:spcPct val="0"/>
        </a:spcBef>
        <a:spcAft>
          <a:spcPct val="0"/>
        </a:spcAft>
        <a:defRPr sz="29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02347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entury Gothic" pitchFamily="34" charset="0"/>
        </a:defRPr>
      </a:lvl2pPr>
      <a:lvl3pPr algn="l" defTabSz="402347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entury Gothic" pitchFamily="34" charset="0"/>
        </a:defRPr>
      </a:lvl3pPr>
      <a:lvl4pPr algn="l" defTabSz="402347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entury Gothic" pitchFamily="34" charset="0"/>
        </a:defRPr>
      </a:lvl4pPr>
      <a:lvl5pPr algn="l" defTabSz="402347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0846" indent="-250846" algn="l" defTabSz="402347" rtl="0" eaLnBrk="0" fontAlgn="base" hangingPunct="0">
        <a:spcBef>
          <a:spcPct val="20000"/>
        </a:spcBef>
        <a:spcAft>
          <a:spcPts val="538"/>
        </a:spcAft>
        <a:buClr>
          <a:schemeClr val="tx1"/>
        </a:buClr>
        <a:buSzPct val="80000"/>
        <a:buFont typeface="Wingdings 3" pitchFamily="18" charset="2"/>
        <a:buChar char=""/>
        <a:defRPr sz="1800" kern="1200">
          <a:solidFill>
            <a:srgbClr val="0F496F"/>
          </a:solidFill>
          <a:latin typeface="+mn-lt"/>
          <a:ea typeface="+mn-ea"/>
          <a:cs typeface="+mn-cs"/>
        </a:defRPr>
      </a:lvl1pPr>
      <a:lvl2pPr marL="654438" indent="-250846" algn="l" defTabSz="402347" rtl="0" eaLnBrk="0" fontAlgn="base" hangingPunct="0">
        <a:spcBef>
          <a:spcPct val="20000"/>
        </a:spcBef>
        <a:spcAft>
          <a:spcPts val="538"/>
        </a:spcAft>
        <a:buClr>
          <a:schemeClr val="tx1"/>
        </a:buClr>
        <a:buSzPct val="80000"/>
        <a:buFont typeface="Wingdings 3" pitchFamily="18" charset="2"/>
        <a:buChar char=""/>
        <a:defRPr sz="2500" kern="1200">
          <a:solidFill>
            <a:srgbClr val="0F496F"/>
          </a:solidFill>
          <a:latin typeface="+mn-lt"/>
          <a:ea typeface="+mn-ea"/>
          <a:cs typeface="+mn-cs"/>
        </a:defRPr>
      </a:lvl2pPr>
      <a:lvl3pPr marL="1058029" indent="-250846" algn="l" defTabSz="402347" rtl="0" eaLnBrk="0" fontAlgn="base" hangingPunct="0">
        <a:spcBef>
          <a:spcPct val="20000"/>
        </a:spcBef>
        <a:spcAft>
          <a:spcPts val="538"/>
        </a:spcAft>
        <a:buClr>
          <a:schemeClr val="tx1"/>
        </a:buClr>
        <a:buSzPct val="80000"/>
        <a:buFont typeface="Wingdings 3" pitchFamily="18" charset="2"/>
        <a:buChar char=""/>
        <a:defRPr kern="1200">
          <a:solidFill>
            <a:srgbClr val="0F496F"/>
          </a:solidFill>
          <a:latin typeface="+mn-lt"/>
          <a:ea typeface="+mn-ea"/>
          <a:cs typeface="+mn-cs"/>
        </a:defRPr>
      </a:lvl3pPr>
      <a:lvl4pPr marL="1359789" indent="-150261" algn="l" defTabSz="402347" rtl="0" eaLnBrk="0" fontAlgn="base" hangingPunct="0">
        <a:spcBef>
          <a:spcPct val="20000"/>
        </a:spcBef>
        <a:spcAft>
          <a:spcPts val="538"/>
        </a:spcAft>
        <a:buClr>
          <a:schemeClr val="tx1"/>
        </a:buClr>
        <a:buSzPct val="80000"/>
        <a:buFont typeface="Wingdings 3" pitchFamily="18" charset="2"/>
        <a:buChar char=""/>
        <a:defRPr sz="1300" kern="1200">
          <a:solidFill>
            <a:srgbClr val="0F496F"/>
          </a:solidFill>
          <a:latin typeface="+mn-lt"/>
          <a:ea typeface="+mn-ea"/>
          <a:cs typeface="+mn-cs"/>
        </a:defRPr>
      </a:lvl4pPr>
      <a:lvl5pPr marL="1763381" indent="-150261" algn="l" defTabSz="402347" rtl="0" eaLnBrk="0" fontAlgn="base" hangingPunct="0">
        <a:spcBef>
          <a:spcPct val="20000"/>
        </a:spcBef>
        <a:spcAft>
          <a:spcPts val="538"/>
        </a:spcAft>
        <a:buClr>
          <a:schemeClr val="tx1"/>
        </a:buClr>
        <a:buSzPct val="80000"/>
        <a:buFont typeface="Wingdings 3" pitchFamily="18" charset="2"/>
        <a:buChar char=""/>
        <a:defRPr sz="1300" kern="1200">
          <a:solidFill>
            <a:srgbClr val="0F496F"/>
          </a:solidFill>
          <a:latin typeface="+mn-lt"/>
          <a:ea typeface="+mn-ea"/>
          <a:cs typeface="+mn-cs"/>
        </a:defRPr>
      </a:lvl5pPr>
      <a:lvl6pPr marL="2217820" indent="-201619" algn="l" defTabSz="403240" rtl="0" eaLnBrk="1" latinLnBrk="0" hangingPunct="1">
        <a:spcBef>
          <a:spcPct val="20000"/>
        </a:spcBef>
        <a:spcAft>
          <a:spcPts val="535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3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621063" indent="-201619" algn="l" defTabSz="403240" rtl="0" eaLnBrk="1" latinLnBrk="0" hangingPunct="1">
        <a:spcBef>
          <a:spcPct val="20000"/>
        </a:spcBef>
        <a:spcAft>
          <a:spcPts val="535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3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024297" indent="-201619" algn="l" defTabSz="403240" rtl="0" eaLnBrk="1" latinLnBrk="0" hangingPunct="1">
        <a:spcBef>
          <a:spcPct val="20000"/>
        </a:spcBef>
        <a:spcAft>
          <a:spcPts val="535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3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427542" indent="-201619" algn="l" defTabSz="403240" rtl="0" eaLnBrk="1" latinLnBrk="0" hangingPunct="1">
        <a:spcBef>
          <a:spcPct val="20000"/>
        </a:spcBef>
        <a:spcAft>
          <a:spcPts val="535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3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24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3240" algn="l" defTabSz="40324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6479" algn="l" defTabSz="40324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9717" algn="l" defTabSz="40324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967" algn="l" defTabSz="40324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6200" algn="l" defTabSz="40324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19438" algn="l" defTabSz="40324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22683" algn="l" defTabSz="40324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25923" algn="l" defTabSz="40324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85000"/>
                <a:lumOff val="15000"/>
              </a:schemeClr>
            </a:gs>
            <a:gs pos="100000">
              <a:schemeClr val="accent4">
                <a:lumMod val="92000"/>
                <a:alpha val="63000"/>
              </a:schemeClr>
            </a:gs>
            <a:gs pos="100000">
              <a:srgbClr val="06588E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6"/>
          <p:cNvGrpSpPr>
            <a:grpSpLocks/>
          </p:cNvGrpSpPr>
          <p:nvPr/>
        </p:nvGrpSpPr>
        <p:grpSpPr bwMode="auto">
          <a:xfrm>
            <a:off x="6670667" y="2921094"/>
            <a:ext cx="2470618" cy="1993471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355" y="3259666"/>
              <a:ext cx="912579" cy="91259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5643"/>
              <a:ext cx="2981857" cy="298289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1687" y="3581247"/>
              <a:ext cx="1897247" cy="189646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2418" y="3433494"/>
              <a:ext cx="1739963" cy="174001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9188" y="3986268"/>
              <a:ext cx="1263193" cy="126373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91" y="3371406"/>
            <a:ext cx="6555281" cy="1143600"/>
          </a:xfrm>
          <a:prstGeom prst="rect">
            <a:avLst/>
          </a:prstGeom>
          <a:effectLst/>
        </p:spPr>
        <p:txBody>
          <a:bodyPr vert="horz" lIns="80459" tIns="40230" rIns="80459" bIns="4023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3491" y="399558"/>
            <a:ext cx="6555281" cy="282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459" tIns="40230" rIns="80459" bIns="4023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uk-UA" smtClean="0"/>
              <a:t>Зразок тексту</a:t>
            </a:r>
          </a:p>
          <a:p>
            <a:pPr lvl="1"/>
            <a:r>
              <a:rPr lang="uk-UA" altLang="uk-UA" smtClean="0"/>
              <a:t>Другий рівень</a:t>
            </a:r>
          </a:p>
          <a:p>
            <a:pPr lvl="2"/>
            <a:r>
              <a:rPr lang="uk-UA" altLang="uk-UA" smtClean="0"/>
              <a:t>Третій рівень</a:t>
            </a:r>
          </a:p>
          <a:p>
            <a:pPr lvl="3"/>
            <a:r>
              <a:rPr lang="uk-UA" altLang="uk-UA" smtClean="0"/>
              <a:t>Четвертий рівень</a:t>
            </a:r>
          </a:p>
          <a:p>
            <a:pPr lvl="4"/>
            <a:r>
              <a:rPr lang="uk-UA" altLang="uk-UA" smtClean="0"/>
              <a:t>П'ятий рівень</a:t>
            </a:r>
            <a:endParaRPr lang="en-US" altLang="uk-U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9501" y="4629474"/>
            <a:ext cx="1201371" cy="273211"/>
          </a:xfrm>
          <a:prstGeom prst="rect">
            <a:avLst/>
          </a:prstGeom>
        </p:spPr>
        <p:txBody>
          <a:bodyPr vert="horz" lIns="80459" tIns="40230" rIns="80459" bIns="40230" rtlCol="0" anchor="t"/>
          <a:lstStyle>
            <a:lvl1pPr algn="r" eaLnBrk="1" hangingPunct="1">
              <a:defRPr sz="900" b="0" i="0">
                <a:solidFill>
                  <a:srgbClr val="146194">
                    <a:lumMod val="50000"/>
                  </a:srgbClr>
                </a:solidFill>
                <a:effectLst/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367715-8D4E-45DA-AC04-4199C38BB8FB}" type="datetimeFigureOut">
              <a:rPr lang="uk-UA" kern="1200">
                <a:ea typeface="+mn-ea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16.06.2017</a:t>
            </a:fld>
            <a:endParaRPr lang="uk-UA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91" y="4629474"/>
            <a:ext cx="5811381" cy="273211"/>
          </a:xfrm>
          <a:prstGeom prst="rect">
            <a:avLst/>
          </a:prstGeom>
        </p:spPr>
        <p:txBody>
          <a:bodyPr vert="horz" lIns="80459" tIns="40230" rIns="80459" bIns="40230" rtlCol="0" anchor="t"/>
          <a:lstStyle>
            <a:lvl1pPr algn="l" eaLnBrk="1" hangingPunct="1">
              <a:defRPr sz="900" b="0" i="0">
                <a:solidFill>
                  <a:srgbClr val="146194">
                    <a:lumMod val="50000"/>
                  </a:srgbClr>
                </a:solidFill>
                <a:effectLst/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301" y="4183481"/>
            <a:ext cx="856571" cy="503227"/>
          </a:xfrm>
          <a:prstGeom prst="rect">
            <a:avLst/>
          </a:prstGeom>
        </p:spPr>
        <p:txBody>
          <a:bodyPr vert="horz" wrap="square" lIns="80459" tIns="40230" rIns="80459" bIns="4023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2500">
                <a:solidFill>
                  <a:srgbClr val="0A304A"/>
                </a:solidFill>
                <a:latin typeface="Century Gothic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D5FE17-9848-4CB9-A4D7-D63DB6E8F2ED}" type="slidenum">
              <a:rPr lang="uk-UA" altLang="uk-UA" kern="1200">
                <a:ea typeface="+mn-ea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uk-UA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934543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  <p:sldLayoutId id="2147483742" r:id="rId18"/>
    <p:sldLayoutId id="2147483743" r:id="rId19"/>
    <p:sldLayoutId id="2147483746" r:id="rId20"/>
  </p:sldLayoutIdLst>
  <p:txStyles>
    <p:titleStyle>
      <a:lvl1pPr algn="l" defTabSz="401288" rtl="0" eaLnBrk="0" fontAlgn="base" hangingPunct="0">
        <a:spcBef>
          <a:spcPct val="0"/>
        </a:spcBef>
        <a:spcAft>
          <a:spcPct val="0"/>
        </a:spcAft>
        <a:defRPr sz="29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01288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entury Gothic" pitchFamily="34" charset="0"/>
        </a:defRPr>
      </a:lvl2pPr>
      <a:lvl3pPr algn="l" defTabSz="401288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entury Gothic" pitchFamily="34" charset="0"/>
        </a:defRPr>
      </a:lvl3pPr>
      <a:lvl4pPr algn="l" defTabSz="401288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entury Gothic" pitchFamily="34" charset="0"/>
        </a:defRPr>
      </a:lvl4pPr>
      <a:lvl5pPr algn="l" defTabSz="401288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0960" indent="-250960" algn="l" defTabSz="401288" rtl="0" eaLnBrk="0" fontAlgn="base" hangingPunct="0">
        <a:spcBef>
          <a:spcPct val="20000"/>
        </a:spcBef>
        <a:spcAft>
          <a:spcPts val="538"/>
        </a:spcAft>
        <a:buClr>
          <a:schemeClr val="tx1"/>
        </a:buClr>
        <a:buSzPct val="80000"/>
        <a:buFont typeface="Wingdings 3" pitchFamily="18" charset="2"/>
        <a:buChar char=""/>
        <a:defRPr sz="1800" kern="1200">
          <a:solidFill>
            <a:srgbClr val="0F496F"/>
          </a:solidFill>
          <a:latin typeface="+mn-lt"/>
          <a:ea typeface="+mn-ea"/>
          <a:cs typeface="+mn-cs"/>
        </a:defRPr>
      </a:lvl1pPr>
      <a:lvl2pPr marL="653491" indent="-250960" algn="l" defTabSz="401288" rtl="0" eaLnBrk="0" fontAlgn="base" hangingPunct="0">
        <a:spcBef>
          <a:spcPct val="20000"/>
        </a:spcBef>
        <a:spcAft>
          <a:spcPts val="538"/>
        </a:spcAft>
        <a:buClr>
          <a:schemeClr val="tx1"/>
        </a:buClr>
        <a:buSzPct val="80000"/>
        <a:buFont typeface="Wingdings 3" pitchFamily="18" charset="2"/>
        <a:buChar char=""/>
        <a:defRPr sz="2500" kern="1200">
          <a:solidFill>
            <a:srgbClr val="0F496F"/>
          </a:solidFill>
          <a:latin typeface="+mn-lt"/>
          <a:ea typeface="+mn-ea"/>
          <a:cs typeface="+mn-cs"/>
        </a:defRPr>
      </a:lvl2pPr>
      <a:lvl3pPr marL="1054779" indent="-250960" algn="l" defTabSz="401288" rtl="0" eaLnBrk="0" fontAlgn="base" hangingPunct="0">
        <a:spcBef>
          <a:spcPct val="20000"/>
        </a:spcBef>
        <a:spcAft>
          <a:spcPts val="538"/>
        </a:spcAft>
        <a:buClr>
          <a:schemeClr val="tx1"/>
        </a:buClr>
        <a:buSzPct val="80000"/>
        <a:buFont typeface="Wingdings 3" pitchFamily="18" charset="2"/>
        <a:buChar char=""/>
        <a:defRPr kern="1200">
          <a:solidFill>
            <a:srgbClr val="0F496F"/>
          </a:solidFill>
          <a:latin typeface="+mn-lt"/>
          <a:ea typeface="+mn-ea"/>
          <a:cs typeface="+mn-cs"/>
        </a:defRPr>
      </a:lvl3pPr>
      <a:lvl4pPr marL="1356676" indent="-150328" algn="l" defTabSz="401288" rtl="0" eaLnBrk="0" fontAlgn="base" hangingPunct="0">
        <a:spcBef>
          <a:spcPct val="20000"/>
        </a:spcBef>
        <a:spcAft>
          <a:spcPts val="538"/>
        </a:spcAft>
        <a:buClr>
          <a:schemeClr val="tx1"/>
        </a:buClr>
        <a:buSzPct val="80000"/>
        <a:buFont typeface="Wingdings 3" pitchFamily="18" charset="2"/>
        <a:buChar char=""/>
        <a:defRPr sz="1300" kern="1200">
          <a:solidFill>
            <a:srgbClr val="0F496F"/>
          </a:solidFill>
          <a:latin typeface="+mn-lt"/>
          <a:ea typeface="+mn-ea"/>
          <a:cs typeface="+mn-cs"/>
        </a:defRPr>
      </a:lvl4pPr>
      <a:lvl5pPr marL="1759207" indent="-150328" algn="l" defTabSz="401288" rtl="0" eaLnBrk="0" fontAlgn="base" hangingPunct="0">
        <a:spcBef>
          <a:spcPct val="20000"/>
        </a:spcBef>
        <a:spcAft>
          <a:spcPts val="538"/>
        </a:spcAft>
        <a:buClr>
          <a:schemeClr val="tx1"/>
        </a:buClr>
        <a:buSzPct val="80000"/>
        <a:buFont typeface="Wingdings 3" pitchFamily="18" charset="2"/>
        <a:buChar char=""/>
        <a:defRPr sz="1300" kern="1200">
          <a:solidFill>
            <a:srgbClr val="0F496F"/>
          </a:solidFill>
          <a:latin typeface="+mn-lt"/>
          <a:ea typeface="+mn-ea"/>
          <a:cs typeface="+mn-cs"/>
        </a:defRPr>
      </a:lvl5pPr>
      <a:lvl6pPr marL="2212563" indent="-201142" algn="l" defTabSz="402286" rtl="0" eaLnBrk="1" latinLnBrk="0" hangingPunct="1">
        <a:spcBef>
          <a:spcPct val="20000"/>
        </a:spcBef>
        <a:spcAft>
          <a:spcPts val="535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3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614851" indent="-201142" algn="l" defTabSz="402286" rtl="0" eaLnBrk="1" latinLnBrk="0" hangingPunct="1">
        <a:spcBef>
          <a:spcPct val="20000"/>
        </a:spcBef>
        <a:spcAft>
          <a:spcPts val="535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3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017132" indent="-201142" algn="l" defTabSz="402286" rtl="0" eaLnBrk="1" latinLnBrk="0" hangingPunct="1">
        <a:spcBef>
          <a:spcPct val="20000"/>
        </a:spcBef>
        <a:spcAft>
          <a:spcPts val="535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3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419419" indent="-201142" algn="l" defTabSz="402286" rtl="0" eaLnBrk="1" latinLnBrk="0" hangingPunct="1">
        <a:spcBef>
          <a:spcPct val="20000"/>
        </a:spcBef>
        <a:spcAft>
          <a:spcPts val="535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3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228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2286" algn="l" defTabSz="40228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4568" algn="l" defTabSz="40228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6850" algn="l" defTabSz="40228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9141" algn="l" defTabSz="40228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424" algn="l" defTabSz="40228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13704" algn="l" defTabSz="40228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15994" algn="l" defTabSz="40228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18276" algn="l" defTabSz="40228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Shape 62" descr="page 1.png"/>
          <p:cNvPicPr preferRelativeResize="0"/>
          <p:nvPr/>
        </p:nvPicPr>
        <p:blipFill rotWithShape="1">
          <a:blip r:embed="rId3">
            <a:alphaModFix/>
          </a:blip>
          <a:srcRect b="17796"/>
          <a:stretch/>
        </p:blipFill>
        <p:spPr>
          <a:xfrm>
            <a:off x="8" y="-203894"/>
            <a:ext cx="9200449" cy="5347399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Shape 63"/>
          <p:cNvSpPr txBox="1">
            <a:spLocks noGrp="1"/>
          </p:cNvSpPr>
          <p:nvPr>
            <p:ph type="ctrTitle"/>
          </p:nvPr>
        </p:nvSpPr>
        <p:spPr>
          <a:xfrm>
            <a:off x="277803" y="1568300"/>
            <a:ext cx="8588400" cy="1803000"/>
          </a:xfrm>
          <a:prstGeom prst="rect">
            <a:avLst/>
          </a:prstGeom>
        </p:spPr>
        <p:txBody>
          <a:bodyPr lIns="91370" tIns="91370" rIns="91370" bIns="91370" anchor="b" anchorCtr="0">
            <a:noAutofit/>
          </a:bodyPr>
          <a:lstStyle/>
          <a:p>
            <a:pPr algn="ctr"/>
            <a:r>
              <a:rPr lang="uk-UA" dirty="0" smtClean="0">
                <a:solidFill>
                  <a:srgbClr val="FFFFFF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  <a:sym typeface="Impact"/>
              </a:rPr>
              <a:t>Демонстрація</a:t>
            </a:r>
            <a:r>
              <a:rPr lang="en" dirty="0" smtClean="0">
                <a:solidFill>
                  <a:srgbClr val="FFFFFF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  <a:sym typeface="Impact"/>
              </a:rPr>
              <a:t> нового</a:t>
            </a:r>
            <a:r>
              <a:rPr lang="ru-RU" dirty="0" smtClean="0">
                <a:solidFill>
                  <a:srgbClr val="FFFFFF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  <a:sym typeface="Impact"/>
              </a:rPr>
              <a:t/>
            </a:r>
            <a:br>
              <a:rPr lang="ru-RU" dirty="0" smtClean="0">
                <a:solidFill>
                  <a:srgbClr val="FFFFFF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  <a:sym typeface="Impact"/>
              </a:rPr>
            </a:br>
            <a:r>
              <a:rPr lang="en" dirty="0" smtClean="0">
                <a:solidFill>
                  <a:srgbClr val="FFFFFF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  <a:sym typeface="Impact"/>
              </a:rPr>
              <a:t> </a:t>
            </a:r>
            <a:r>
              <a:rPr lang="en" dirty="0">
                <a:solidFill>
                  <a:srgbClr val="FFFFFF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  <a:sym typeface="Impact"/>
              </a:rPr>
              <a:t>веб-порталу “Відкритий бюджет міста Ніжина”</a:t>
            </a:r>
          </a:p>
        </p:txBody>
      </p:sp>
      <p:sp>
        <p:nvSpPr>
          <p:cNvPr id="64" name="Shape 64"/>
          <p:cNvSpPr txBox="1">
            <a:spLocks noGrp="1"/>
          </p:cNvSpPr>
          <p:nvPr>
            <p:ph type="subTitle" idx="1"/>
          </p:nvPr>
        </p:nvSpPr>
        <p:spPr>
          <a:xfrm>
            <a:off x="3044703" y="4093655"/>
            <a:ext cx="3054600" cy="701400"/>
          </a:xfrm>
          <a:prstGeom prst="rect">
            <a:avLst/>
          </a:prstGeom>
        </p:spPr>
        <p:txBody>
          <a:bodyPr lIns="91370" tIns="91370" rIns="91370" bIns="91370" anchor="t" anchorCtr="0">
            <a:noAutofit/>
          </a:bodyPr>
          <a:lstStyle/>
          <a:p>
            <a:pPr algn="ctr"/>
            <a:r>
              <a:rPr lang="en" sz="1600" dirty="0">
                <a:solidFill>
                  <a:srgbClr val="FFFFFF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  <a:sym typeface="Open Sans"/>
              </a:rPr>
              <a:t>Ніжин, 2017</a:t>
            </a:r>
          </a:p>
        </p:txBody>
      </p:sp>
      <p:pic>
        <p:nvPicPr>
          <p:cNvPr id="65" name="Shape 65" descr="logo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71018" y="458025"/>
            <a:ext cx="3601975" cy="70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311700" y="273351"/>
            <a:ext cx="2256300" cy="4305900"/>
          </a:xfrm>
          <a:prstGeom prst="rect">
            <a:avLst/>
          </a:prstGeom>
        </p:spPr>
        <p:txBody>
          <a:bodyPr lIns="91370" tIns="91370" rIns="91370" bIns="91370" anchor="t" anchorCtr="0">
            <a:noAutofit/>
          </a:bodyPr>
          <a:lstStyle/>
          <a:p>
            <a:pPr>
              <a:buNone/>
            </a:pPr>
            <a:r>
              <a:rPr lang="en" sz="2800" dirty="0" smtClean="0">
                <a:solidFill>
                  <a:srgbClr val="436313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Доходи</a:t>
            </a:r>
            <a:endParaRPr lang="uk-UA" sz="2800" dirty="0" smtClean="0">
              <a:solidFill>
                <a:srgbClr val="436313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>
              <a:buNone/>
            </a:pPr>
            <a:endParaRPr lang="en" sz="2800" dirty="0" smtClean="0">
              <a:solidFill>
                <a:srgbClr val="436313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r>
              <a:rPr lang="en" dirty="0" smtClean="0">
                <a:solidFill>
                  <a:srgbClr val="436313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Податкові </a:t>
            </a:r>
            <a:r>
              <a:rPr lang="en" dirty="0">
                <a:solidFill>
                  <a:srgbClr val="436313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надходження</a:t>
            </a:r>
          </a:p>
        </p:txBody>
      </p:sp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0403" y="152406"/>
            <a:ext cx="6096244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0400" y="152404"/>
            <a:ext cx="6271198" cy="422171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89"/>
          <p:cNvSpPr txBox="1">
            <a:spLocks noGrp="1"/>
          </p:cNvSpPr>
          <p:nvPr>
            <p:ph type="body" idx="1"/>
          </p:nvPr>
        </p:nvSpPr>
        <p:spPr>
          <a:xfrm>
            <a:off x="311700" y="273351"/>
            <a:ext cx="2256300" cy="4305900"/>
          </a:xfrm>
          <a:prstGeom prst="rect">
            <a:avLst/>
          </a:prstGeom>
        </p:spPr>
        <p:txBody>
          <a:bodyPr lIns="91370" tIns="91370" rIns="91370" bIns="91370" anchor="t" anchorCtr="0">
            <a:noAutofit/>
          </a:bodyPr>
          <a:lstStyle/>
          <a:p>
            <a:pPr>
              <a:buNone/>
            </a:pPr>
            <a:r>
              <a:rPr lang="en" sz="2800" dirty="0" smtClean="0">
                <a:solidFill>
                  <a:srgbClr val="436313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Доходи</a:t>
            </a:r>
            <a:endParaRPr lang="uk-UA" sz="2800" dirty="0" smtClean="0">
              <a:solidFill>
                <a:srgbClr val="436313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>
              <a:buNone/>
            </a:pPr>
            <a:endParaRPr lang="en" sz="2800" dirty="0" smtClean="0">
              <a:solidFill>
                <a:srgbClr val="436313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r>
              <a:rPr lang="en" dirty="0" smtClean="0">
                <a:solidFill>
                  <a:srgbClr val="436313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Податкові </a:t>
            </a:r>
            <a:r>
              <a:rPr lang="en" dirty="0">
                <a:solidFill>
                  <a:srgbClr val="436313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надходження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1720" y="267494"/>
            <a:ext cx="6696744" cy="462267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hape 89"/>
          <p:cNvSpPr txBox="1">
            <a:spLocks noGrp="1"/>
          </p:cNvSpPr>
          <p:nvPr>
            <p:ph type="body" idx="1"/>
          </p:nvPr>
        </p:nvSpPr>
        <p:spPr>
          <a:xfrm>
            <a:off x="311700" y="273351"/>
            <a:ext cx="2256300" cy="4305900"/>
          </a:xfrm>
          <a:prstGeom prst="rect">
            <a:avLst/>
          </a:prstGeom>
        </p:spPr>
        <p:txBody>
          <a:bodyPr lIns="91370" tIns="91370" rIns="91370" bIns="91370" anchor="t" anchorCtr="0">
            <a:noAutofit/>
          </a:bodyPr>
          <a:lstStyle/>
          <a:p>
            <a:pPr>
              <a:buNone/>
            </a:pPr>
            <a:r>
              <a:rPr lang="uk-UA" sz="2800" dirty="0" smtClean="0">
                <a:solidFill>
                  <a:srgbClr val="436313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Видатки</a:t>
            </a:r>
          </a:p>
          <a:p>
            <a:pPr>
              <a:buNone/>
            </a:pPr>
            <a:endParaRPr lang="en" sz="2800" dirty="0" smtClean="0">
              <a:solidFill>
                <a:srgbClr val="436313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r>
              <a:rPr lang="uk-UA" dirty="0" smtClean="0">
                <a:solidFill>
                  <a:srgbClr val="436313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Таблиця видатків</a:t>
            </a:r>
            <a:endParaRPr lang="en" dirty="0">
              <a:solidFill>
                <a:srgbClr val="436313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311700" y="273351"/>
            <a:ext cx="1884036" cy="4305900"/>
          </a:xfrm>
          <a:prstGeom prst="rect">
            <a:avLst/>
          </a:prstGeom>
        </p:spPr>
        <p:txBody>
          <a:bodyPr lIns="91370" tIns="91370" rIns="91370" bIns="91370" anchor="t" anchorCtr="0">
            <a:noAutofit/>
          </a:bodyPr>
          <a:lstStyle/>
          <a:p>
            <a:pPr marL="1588" indent="-1588">
              <a:buNone/>
            </a:pPr>
            <a:r>
              <a:rPr lang="en" sz="2800" dirty="0" smtClean="0">
                <a:solidFill>
                  <a:srgbClr val="436313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Бюджет </a:t>
            </a:r>
            <a:r>
              <a:rPr lang="en" sz="2800" dirty="0">
                <a:solidFill>
                  <a:srgbClr val="436313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на мапі</a:t>
            </a:r>
          </a:p>
        </p:txBody>
      </p:sp>
      <p:pic>
        <p:nvPicPr>
          <p:cNvPr id="5" name="Рисунок 4" descr="19 а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555526"/>
            <a:ext cx="3189856" cy="3960440"/>
          </a:xfrm>
          <a:prstGeom prst="rect">
            <a:avLst/>
          </a:prstGeom>
        </p:spPr>
      </p:pic>
      <p:pic>
        <p:nvPicPr>
          <p:cNvPr id="6" name="Рисунок 5" descr="19 б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8104" y="555526"/>
            <a:ext cx="3189858" cy="396044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8 а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95486"/>
            <a:ext cx="3869284" cy="4803998"/>
          </a:xfrm>
          <a:prstGeom prst="rect">
            <a:avLst/>
          </a:prstGeom>
        </p:spPr>
      </p:pic>
      <p:pic>
        <p:nvPicPr>
          <p:cNvPr id="5" name="Рисунок 4" descr="18 б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4" y="195486"/>
            <a:ext cx="3871564" cy="480682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311700" y="273351"/>
            <a:ext cx="2256300" cy="4305900"/>
          </a:xfrm>
          <a:prstGeom prst="rect">
            <a:avLst/>
          </a:prstGeom>
        </p:spPr>
        <p:txBody>
          <a:bodyPr lIns="91370" tIns="91370" rIns="91370" bIns="91370" anchor="t" anchorCtr="0">
            <a:noAutofit/>
          </a:bodyPr>
          <a:lstStyle/>
          <a:p>
            <a:pPr marL="1588" indent="22225">
              <a:buNone/>
            </a:pPr>
            <a:r>
              <a:rPr lang="en" sz="2800" dirty="0" smtClean="0">
                <a:solidFill>
                  <a:srgbClr val="436313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Бюджетні платежі</a:t>
            </a:r>
            <a:endParaRPr lang="uk-UA" sz="2800" dirty="0" smtClean="0">
              <a:solidFill>
                <a:srgbClr val="436313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1588" indent="22225">
              <a:buNone/>
            </a:pPr>
            <a:endParaRPr lang="en" dirty="0">
              <a:solidFill>
                <a:srgbClr val="436313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84138" indent="176213" defTabSz="355600"/>
            <a:r>
              <a:rPr lang="en" dirty="0">
                <a:solidFill>
                  <a:srgbClr val="436313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Пошук по отримувачу платежу</a:t>
            </a:r>
          </a:p>
          <a:p>
            <a:pPr algn="ctr"/>
            <a:endParaRPr dirty="0"/>
          </a:p>
        </p:txBody>
      </p:sp>
      <p:pic>
        <p:nvPicPr>
          <p:cNvPr id="4" name="Рисунок 3" descr="1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339502"/>
            <a:ext cx="6132048" cy="451596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Shape 112"/>
          <p:cNvPicPr preferRelativeResize="0"/>
          <p:nvPr/>
        </p:nvPicPr>
        <p:blipFill rotWithShape="1">
          <a:blip r:embed="rId3">
            <a:alphaModFix/>
          </a:blip>
          <a:srcRect l="475" t="893" r="396" b="884"/>
          <a:stretch/>
        </p:blipFill>
        <p:spPr>
          <a:xfrm>
            <a:off x="194233" y="654627"/>
            <a:ext cx="8761951" cy="383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311700" y="273351"/>
            <a:ext cx="2256300" cy="4305900"/>
          </a:xfrm>
          <a:prstGeom prst="rect">
            <a:avLst/>
          </a:prstGeom>
        </p:spPr>
        <p:txBody>
          <a:bodyPr lIns="91370" tIns="91370" rIns="91370" bIns="91370" anchor="t" anchorCtr="0">
            <a:noAutofit/>
          </a:bodyPr>
          <a:lstStyle/>
          <a:p>
            <a:pPr marL="0" indent="0">
              <a:buNone/>
            </a:pPr>
            <a:r>
              <a:rPr lang="uk-UA" sz="2400" dirty="0" smtClean="0">
                <a:solidFill>
                  <a:srgbClr val="436313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Топ 10 </a:t>
            </a:r>
            <a:r>
              <a:rPr lang="ru-RU" sz="2400" dirty="0" err="1" smtClean="0">
                <a:solidFill>
                  <a:srgbClr val="436313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отримувачів</a:t>
            </a:r>
            <a:r>
              <a:rPr lang="ru-RU" sz="2400" dirty="0" smtClean="0">
                <a:solidFill>
                  <a:srgbClr val="436313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  <a:r>
              <a:rPr lang="ru-RU" sz="2400" dirty="0" err="1" smtClean="0">
                <a:solidFill>
                  <a:srgbClr val="436313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платежів</a:t>
            </a:r>
            <a:endParaRPr lang="ru-RU" sz="2400" dirty="0" smtClean="0">
              <a:solidFill>
                <a:srgbClr val="436313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algn="ctr"/>
            <a:endParaRPr lang="en" dirty="0"/>
          </a:p>
        </p:txBody>
      </p:sp>
      <p:pic>
        <p:nvPicPr>
          <p:cNvPr id="4" name="Рисунок 3" descr="17 слайд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267494"/>
            <a:ext cx="6300387" cy="463994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Shape 153" descr="page 1.png"/>
          <p:cNvPicPr preferRelativeResize="0"/>
          <p:nvPr/>
        </p:nvPicPr>
        <p:blipFill rotWithShape="1">
          <a:blip r:embed="rId3">
            <a:alphaModFix/>
          </a:blip>
          <a:srcRect b="17796"/>
          <a:stretch/>
        </p:blipFill>
        <p:spPr>
          <a:xfrm>
            <a:off x="8" y="-203894"/>
            <a:ext cx="9200449" cy="5347399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Shape 154"/>
          <p:cNvSpPr txBox="1"/>
          <p:nvPr/>
        </p:nvSpPr>
        <p:spPr>
          <a:xfrm>
            <a:off x="361525" y="1188850"/>
            <a:ext cx="8477400" cy="777900"/>
          </a:xfrm>
          <a:prstGeom prst="rect">
            <a:avLst/>
          </a:prstGeom>
          <a:noFill/>
          <a:ln>
            <a:noFill/>
          </a:ln>
        </p:spPr>
        <p:txBody>
          <a:bodyPr lIns="91370" tIns="91370" rIns="91370" bIns="91370" anchor="t" anchorCtr="0">
            <a:noAutofit/>
          </a:bodyPr>
          <a:lstStyle/>
          <a:p>
            <a:pPr algn="ctr"/>
            <a:r>
              <a:rPr lang="en" sz="3600" dirty="0">
                <a:solidFill>
                  <a:srgbClr val="FFFFFF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Дякуємо за увагу!</a:t>
            </a:r>
          </a:p>
        </p:txBody>
      </p:sp>
      <p:sp>
        <p:nvSpPr>
          <p:cNvPr id="155" name="Shape 155"/>
          <p:cNvSpPr txBox="1"/>
          <p:nvPr/>
        </p:nvSpPr>
        <p:spPr>
          <a:xfrm>
            <a:off x="361532" y="2283721"/>
            <a:ext cx="8098907" cy="1597882"/>
          </a:xfrm>
          <a:prstGeom prst="rect">
            <a:avLst/>
          </a:prstGeom>
          <a:noFill/>
          <a:ln>
            <a:noFill/>
          </a:ln>
        </p:spPr>
        <p:txBody>
          <a:bodyPr lIns="91370" tIns="91370" rIns="91370" bIns="91370" anchor="t" anchorCtr="0">
            <a:noAutofit/>
          </a:bodyPr>
          <a:lstStyle/>
          <a:p>
            <a:pPr algn="ctr"/>
            <a:r>
              <a:rPr lang="en" sz="24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ГО “Центр розвитку громад “Перспектива”</a:t>
            </a:r>
          </a:p>
          <a:p>
            <a:pPr algn="ctr"/>
            <a:endParaRPr sz="1600" dirty="0">
              <a:solidFill>
                <a:srgbClr val="FFFFFF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algn="ctr"/>
            <a:r>
              <a:rPr lang="en" sz="18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perspective_ngo@ukr.net </a:t>
            </a:r>
          </a:p>
          <a:p>
            <a:pPr algn="ctr">
              <a:buClr>
                <a:schemeClr val="dk1"/>
              </a:buClr>
              <a:buSzPct val="61111"/>
            </a:pPr>
            <a:r>
              <a:rPr lang="en" sz="18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(096) 268-04-40</a:t>
            </a:r>
          </a:p>
        </p:txBody>
      </p:sp>
      <p:pic>
        <p:nvPicPr>
          <p:cNvPr id="157" name="Shape 157" descr="logo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71018" y="458025"/>
            <a:ext cx="3601975" cy="70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TextBox 13"/>
          <p:cNvSpPr txBox="1">
            <a:spLocks noChangeArrowheads="1"/>
          </p:cNvSpPr>
          <p:nvPr/>
        </p:nvSpPr>
        <p:spPr bwMode="auto">
          <a:xfrm>
            <a:off x="251520" y="483518"/>
            <a:ext cx="8352928" cy="5444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624" tIns="40312" rIns="80624" bIns="40312">
            <a:spAutoFit/>
          </a:bodyPr>
          <a:lstStyle>
            <a:lvl1pPr>
              <a:spcBef>
                <a:spcPct val="20000"/>
              </a:spcBef>
              <a:spcAft>
                <a:spcPts val="688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2300">
                <a:solidFill>
                  <a:srgbClr val="0F496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88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3200">
                <a:solidFill>
                  <a:srgbClr val="0F496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88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>
                <a:solidFill>
                  <a:srgbClr val="0F496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88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1600">
                <a:solidFill>
                  <a:srgbClr val="0F496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88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1600">
                <a:solidFill>
                  <a:srgbClr val="0F496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88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1600">
                <a:solidFill>
                  <a:srgbClr val="0F496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88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1600">
                <a:solidFill>
                  <a:srgbClr val="0F496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88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1600">
                <a:solidFill>
                  <a:srgbClr val="0F496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88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1600">
                <a:solidFill>
                  <a:srgbClr val="0F496F"/>
                </a:solidFill>
                <a:latin typeface="Century Gothic" pitchFamily="34" charset="0"/>
              </a:defRPr>
            </a:lvl9pPr>
          </a:lstStyle>
          <a:p>
            <a:pPr marL="355600" algn="ctr" defTabSz="938213" eaLnBrk="0" fontAlgn="base" hangingPunct="0">
              <a:spcBef>
                <a:spcPct val="0"/>
              </a:spcBef>
              <a:spcAft>
                <a:spcPts val="891"/>
              </a:spcAft>
              <a:buClr>
                <a:srgbClr val="FFFFFF"/>
              </a:buClr>
              <a:buNone/>
            </a:pPr>
            <a:r>
              <a:rPr lang="ru-RU" altLang="ru-RU" sz="3400" kern="1200" dirty="0">
                <a:solidFill>
                  <a:srgbClr val="FFFFFF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ГО «Центр </a:t>
            </a:r>
            <a:r>
              <a:rPr lang="ru-RU" altLang="ru-RU" sz="3400" kern="1200" dirty="0" err="1">
                <a:solidFill>
                  <a:srgbClr val="FFFFFF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розвитку</a:t>
            </a:r>
            <a:r>
              <a:rPr lang="ru-RU" altLang="ru-RU" sz="3400" kern="1200" dirty="0">
                <a:solidFill>
                  <a:srgbClr val="FFFFFF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 громад «Перспектива»</a:t>
            </a:r>
            <a:endParaRPr lang="ru-RU" altLang="ru-RU" sz="2900" kern="1200" dirty="0">
              <a:solidFill>
                <a:srgbClr val="FFFFFF"/>
              </a:solidFill>
              <a:latin typeface="Roboto Black" pitchFamily="2" charset="0"/>
              <a:ea typeface="Roboto Black" pitchFamily="2" charset="0"/>
              <a:cs typeface="Roboto Black" pitchFamily="2" charset="0"/>
            </a:endParaRPr>
          </a:p>
          <a:p>
            <a:pPr marL="355600" algn="just" eaLnBrk="0" fontAlgn="base" hangingPunct="0">
              <a:spcBef>
                <a:spcPct val="0"/>
              </a:spcBef>
              <a:spcAft>
                <a:spcPts val="891"/>
              </a:spcAft>
              <a:buClr>
                <a:srgbClr val="FFFFFF"/>
              </a:buClr>
              <a:buNone/>
            </a:pPr>
            <a:r>
              <a:rPr lang="uk-UA" altLang="ru-RU" sz="2500" kern="1200" dirty="0">
                <a:solidFill>
                  <a:srgbClr val="436313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Легалізована 17.05.2016 р. Основною метою діяльності Організації є сприяння сталому розвитку громад на місцевому рівні шляхом надання інформаційної, інституційної, правової підтримки громадам, залучення інвестицій на реалізацію пріоритетних проектів їх розвитку, поширення кращих практик та досвіду у сфері місцевого соціально-економічного розвитку. </a:t>
            </a:r>
          </a:p>
          <a:p>
            <a:pPr algn="ctr" eaLnBrk="0" fontAlgn="base" hangingPunct="0">
              <a:spcBef>
                <a:spcPct val="0"/>
              </a:spcBef>
              <a:spcAft>
                <a:spcPts val="891"/>
              </a:spcAft>
              <a:buClr>
                <a:srgbClr val="FFFFFF"/>
              </a:buClr>
              <a:buNone/>
            </a:pPr>
            <a:endParaRPr lang="ru-RU" altLang="ru-RU" sz="2900" kern="1200" dirty="0">
              <a:solidFill>
                <a:srgbClr val="FFFFFF"/>
              </a:solidFill>
              <a:latin typeface="Roboto Black" pitchFamily="2" charset="0"/>
              <a:ea typeface="Roboto Black" pitchFamily="2" charset="0"/>
              <a:cs typeface="Roboto Black" pitchFamily="2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ts val="891"/>
              </a:spcAft>
              <a:buClr>
                <a:srgbClr val="FFFFFF"/>
              </a:buClr>
              <a:buNone/>
            </a:pPr>
            <a:r>
              <a:rPr lang="ru-RU" altLang="ru-RU" sz="2900" kern="1200" dirty="0">
                <a:solidFill>
                  <a:srgbClr val="FFFFFF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5808155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4006" cy="1391974"/>
          </a:xfrm>
        </p:spPr>
        <p:txBody>
          <a:bodyPr>
            <a:normAutofit/>
          </a:bodyPr>
          <a:lstStyle/>
          <a:p>
            <a:pPr algn="ctr" eaLnBrk="1" hangingPunct="1"/>
            <a:r>
              <a:rPr lang="uk-UA" altLang="ru-RU" sz="3400" cap="none" dirty="0">
                <a:solidFill>
                  <a:srgbClr val="FFFFFF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  <a:sym typeface="Arial"/>
              </a:rPr>
              <a:t>Діяльність ГО «ЦРГ «Перспектива»</a:t>
            </a:r>
            <a:br>
              <a:rPr lang="uk-UA" altLang="ru-RU" sz="3400" cap="none" dirty="0">
                <a:solidFill>
                  <a:srgbClr val="FFFFFF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  <a:sym typeface="Arial"/>
              </a:rPr>
            </a:br>
            <a:r>
              <a:rPr lang="uk-UA" altLang="ru-RU" sz="3400" cap="none" dirty="0">
                <a:solidFill>
                  <a:srgbClr val="FFFFFF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  <a:sym typeface="Arial"/>
              </a:rPr>
              <a:t>у 2016-2017 рр.</a:t>
            </a:r>
          </a:p>
        </p:txBody>
      </p:sp>
      <p:sp>
        <p:nvSpPr>
          <p:cNvPr id="6" name="Овал 5"/>
          <p:cNvSpPr/>
          <p:nvPr/>
        </p:nvSpPr>
        <p:spPr>
          <a:xfrm>
            <a:off x="6372200" y="1525883"/>
            <a:ext cx="2560982" cy="16047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493" tIns="35248" rIns="70493" bIns="3524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kern="1200" dirty="0">
                <a:solidFill>
                  <a:prstClr val="white"/>
                </a:solidFill>
                <a:latin typeface="+mj-lt"/>
                <a:ea typeface="Segoe UI Symbol" panose="020B0502040204020203" pitchFamily="34" charset="0"/>
                <a:cs typeface="Times New Roman" pitchFamily="18" charset="0"/>
              </a:rPr>
              <a:t>Участь у робочій групі з написання ПСЕР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kern="1200" dirty="0">
                <a:solidFill>
                  <a:prstClr val="white"/>
                </a:solidFill>
                <a:latin typeface="+mj-lt"/>
                <a:ea typeface="Segoe UI Symbol" panose="020B0502040204020203" pitchFamily="34" charset="0"/>
                <a:cs typeface="Times New Roman" pitchFamily="18" charset="0"/>
              </a:rPr>
              <a:t>(Угода мерів)</a:t>
            </a:r>
            <a:r>
              <a:rPr lang="ru-RU" sz="1600" b="1" kern="1200" dirty="0">
                <a:solidFill>
                  <a:prstClr val="white"/>
                </a:solidFill>
                <a:latin typeface="+mj-lt"/>
                <a:ea typeface="Segoe UI Symbol" panose="020B0502040204020203" pitchFamily="34" charset="0"/>
                <a:cs typeface="Times New Roman" pitchFamily="18" charset="0"/>
              </a:rPr>
              <a:t> </a:t>
            </a:r>
            <a:endParaRPr lang="uk-UA" sz="1600" b="1" kern="1200" dirty="0">
              <a:solidFill>
                <a:prstClr val="white"/>
              </a:solidFill>
              <a:latin typeface="+mj-lt"/>
              <a:ea typeface="Segoe UI Symbol" panose="020B0502040204020203" pitchFamily="34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148065" y="3219822"/>
            <a:ext cx="2492728" cy="16047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493" tIns="35248" rIns="70493" bIns="3524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kern="1200" dirty="0">
                <a:solidFill>
                  <a:prstClr val="white"/>
                </a:solidFill>
                <a:latin typeface="+mj-lt"/>
                <a:ea typeface="Segoe UI Symbol" panose="020B0502040204020203" pitchFamily="34" charset="0"/>
                <a:cs typeface="Times New Roman" pitchFamily="18" charset="0"/>
              </a:rPr>
              <a:t>Підтримка діяльності ОСББ </a:t>
            </a:r>
          </a:p>
        </p:txBody>
      </p:sp>
      <p:sp>
        <p:nvSpPr>
          <p:cNvPr id="8" name="Овал 7"/>
          <p:cNvSpPr/>
          <p:nvPr/>
        </p:nvSpPr>
        <p:spPr>
          <a:xfrm>
            <a:off x="3495723" y="1519403"/>
            <a:ext cx="2444430" cy="16047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493" tIns="35248" rIns="70493" bIns="3524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kern="1200" dirty="0">
                <a:solidFill>
                  <a:prstClr val="white"/>
                </a:solidFill>
                <a:latin typeface="+mj-lt"/>
                <a:ea typeface="Segoe UI Symbol" panose="020B0502040204020203" pitchFamily="34" charset="0"/>
                <a:cs typeface="Times New Roman" pitchFamily="18" charset="0"/>
              </a:rPr>
              <a:t>Реалізація спільно з ЄС/ПРООН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kern="1200" dirty="0">
                <a:solidFill>
                  <a:prstClr val="white"/>
                </a:solidFill>
                <a:latin typeface="+mj-lt"/>
                <a:ea typeface="Segoe UI Symbol" panose="020B0502040204020203" pitchFamily="34" charset="0"/>
                <a:cs typeface="Times New Roman" pitchFamily="18" charset="0"/>
              </a:rPr>
              <a:t>проекту «Відкритий бюджет міста Ніжина» </a:t>
            </a:r>
          </a:p>
        </p:txBody>
      </p:sp>
      <p:sp>
        <p:nvSpPr>
          <p:cNvPr id="9" name="Овал 8"/>
          <p:cNvSpPr/>
          <p:nvPr/>
        </p:nvSpPr>
        <p:spPr>
          <a:xfrm>
            <a:off x="1763689" y="3291830"/>
            <a:ext cx="2539228" cy="16047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493" tIns="35248" rIns="70493" bIns="3524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kern="1200" dirty="0">
                <a:solidFill>
                  <a:prstClr val="white"/>
                </a:solidFill>
                <a:latin typeface="+mj-lt"/>
                <a:ea typeface="Segoe UI Symbol" panose="020B0502040204020203" pitchFamily="34" charset="0"/>
                <a:cs typeface="Times New Roman" pitchFamily="18" charset="0"/>
              </a:rPr>
              <a:t>Підтримка створення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kern="1200" dirty="0">
                <a:solidFill>
                  <a:prstClr val="white"/>
                </a:solidFill>
                <a:latin typeface="+mj-lt"/>
                <a:ea typeface="Segoe UI Symbol" panose="020B0502040204020203" pitchFamily="34" charset="0"/>
                <a:cs typeface="Times New Roman" pitchFamily="18" charset="0"/>
              </a:rPr>
              <a:t>7 ОСББ та 3 ГО батьків шкіл міста</a:t>
            </a:r>
          </a:p>
        </p:txBody>
      </p:sp>
      <p:sp>
        <p:nvSpPr>
          <p:cNvPr id="10" name="Овал 9"/>
          <p:cNvSpPr/>
          <p:nvPr/>
        </p:nvSpPr>
        <p:spPr>
          <a:xfrm>
            <a:off x="303158" y="1525883"/>
            <a:ext cx="2468642" cy="16047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493" tIns="35248" rIns="70493" bIns="3524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kern="1200" dirty="0">
                <a:solidFill>
                  <a:prstClr val="white"/>
                </a:solidFill>
                <a:latin typeface="+mj-lt"/>
                <a:ea typeface="Segoe UI Symbol" panose="020B0502040204020203" pitchFamily="34" charset="0"/>
                <a:cs typeface="Times New Roman" pitchFamily="18" charset="0"/>
              </a:rPr>
              <a:t>Участь у проекті </a:t>
            </a:r>
            <a:r>
              <a:rPr lang="ru-RU" b="1" kern="1200" dirty="0">
                <a:solidFill>
                  <a:prstClr val="white"/>
                </a:solidFill>
                <a:latin typeface="+mj-lt"/>
                <a:ea typeface="Segoe UI Symbol" panose="020B0502040204020203" pitchFamily="34" charset="0"/>
                <a:cs typeface="Times New Roman" pitchFamily="18" charset="0"/>
              </a:rPr>
              <a:t>«</a:t>
            </a:r>
            <a:r>
              <a:rPr lang="ru-RU" b="1" kern="1200" dirty="0" err="1">
                <a:solidFill>
                  <a:prstClr val="white"/>
                </a:solidFill>
                <a:latin typeface="+mj-lt"/>
                <a:ea typeface="Segoe UI Symbol" panose="020B0502040204020203" pitchFamily="34" charset="0"/>
                <a:cs typeface="Times New Roman" pitchFamily="18" charset="0"/>
              </a:rPr>
              <a:t>Місцеві</a:t>
            </a:r>
            <a:r>
              <a:rPr lang="ru-RU" b="1" kern="1200" dirty="0">
                <a:solidFill>
                  <a:prstClr val="white"/>
                </a:solidFill>
                <a:latin typeface="+mj-lt"/>
                <a:ea typeface="Segoe UI Symbol" panose="020B0502040204020203" pitchFamily="34" charset="0"/>
                <a:cs typeface="Times New Roman" pitchFamily="18" charset="0"/>
              </a:rPr>
              <a:t> </a:t>
            </a:r>
            <a:r>
              <a:rPr lang="ru-RU" b="1" kern="1200" dirty="0" err="1">
                <a:solidFill>
                  <a:prstClr val="white"/>
                </a:solidFill>
                <a:latin typeface="+mj-lt"/>
                <a:ea typeface="Segoe UI Symbol" panose="020B0502040204020203" pitchFamily="34" charset="0"/>
                <a:cs typeface="Times New Roman" pitchFamily="18" charset="0"/>
              </a:rPr>
              <a:t>Ініціативи</a:t>
            </a:r>
            <a:r>
              <a:rPr lang="ru-RU" b="1" kern="1200" dirty="0">
                <a:solidFill>
                  <a:prstClr val="white"/>
                </a:solidFill>
                <a:latin typeface="+mj-lt"/>
                <a:ea typeface="Segoe UI Symbol" panose="020B0502040204020203" pitchFamily="34" charset="0"/>
                <a:cs typeface="Times New Roman" pitchFamily="18" charset="0"/>
              </a:rPr>
              <a:t> для </a:t>
            </a:r>
            <a:r>
              <a:rPr lang="ru-RU" b="1" kern="1200" dirty="0" err="1">
                <a:solidFill>
                  <a:prstClr val="white"/>
                </a:solidFill>
                <a:latin typeface="+mj-lt"/>
                <a:ea typeface="Segoe UI Symbol" panose="020B0502040204020203" pitchFamily="34" charset="0"/>
                <a:cs typeface="Times New Roman" pitchFamily="18" charset="0"/>
              </a:rPr>
              <a:t>Сталої</a:t>
            </a:r>
            <a:r>
              <a:rPr lang="ru-RU" b="1" kern="1200" dirty="0">
                <a:solidFill>
                  <a:prstClr val="white"/>
                </a:solidFill>
                <a:latin typeface="+mj-lt"/>
                <a:ea typeface="Segoe UI Symbol" panose="020B0502040204020203" pitchFamily="34" charset="0"/>
                <a:cs typeface="Times New Roman" pitchFamily="18" charset="0"/>
              </a:rPr>
              <a:t> </a:t>
            </a:r>
            <a:r>
              <a:rPr lang="ru-RU" b="1" kern="1200" dirty="0" err="1">
                <a:solidFill>
                  <a:prstClr val="white"/>
                </a:solidFill>
                <a:latin typeface="+mj-lt"/>
                <a:ea typeface="Segoe UI Symbol" panose="020B0502040204020203" pitchFamily="34" charset="0"/>
                <a:cs typeface="Times New Roman" pitchFamily="18" charset="0"/>
              </a:rPr>
              <a:t>України</a:t>
            </a:r>
            <a:r>
              <a:rPr lang="ru-RU" b="1" kern="1200" dirty="0">
                <a:solidFill>
                  <a:prstClr val="white"/>
                </a:solidFill>
                <a:latin typeface="+mj-lt"/>
                <a:ea typeface="Segoe UI Symbol" panose="020B0502040204020203" pitchFamily="34" charset="0"/>
                <a:cs typeface="Times New Roman" pitchFamily="18" charset="0"/>
              </a:rPr>
              <a:t>»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kern="1200" dirty="0">
                <a:solidFill>
                  <a:prstClr val="white"/>
                </a:solidFill>
                <a:latin typeface="+mj-lt"/>
                <a:ea typeface="Segoe UI Symbol" panose="020B0502040204020203" pitchFamily="34" charset="0"/>
                <a:cs typeface="Times New Roman" pitchFamily="18" charset="0"/>
              </a:rPr>
              <a:t>(</a:t>
            </a:r>
            <a:r>
              <a:rPr lang="en-US" b="1" kern="1200" dirty="0">
                <a:solidFill>
                  <a:prstClr val="white"/>
                </a:solidFill>
                <a:latin typeface="+mj-lt"/>
                <a:ea typeface="Segoe UI Symbol" panose="020B0502040204020203" pitchFamily="34" charset="0"/>
                <a:cs typeface="Times New Roman" pitchFamily="18" charset="0"/>
              </a:rPr>
              <a:t>LINK) </a:t>
            </a:r>
            <a:endParaRPr lang="uk-UA" b="1" kern="1200" dirty="0">
              <a:solidFill>
                <a:prstClr val="white"/>
              </a:solidFill>
              <a:latin typeface="+mj-lt"/>
              <a:ea typeface="Segoe UI Symbol" panose="020B0502040204020203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56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Заголовок 1"/>
          <p:cNvSpPr>
            <a:spLocks noGrp="1"/>
          </p:cNvSpPr>
          <p:nvPr>
            <p:ph type="title"/>
          </p:nvPr>
        </p:nvSpPr>
        <p:spPr>
          <a:xfrm>
            <a:off x="507706" y="593985"/>
            <a:ext cx="8229057" cy="897645"/>
          </a:xfrm>
        </p:spPr>
        <p:txBody>
          <a:bodyPr>
            <a:noAutofit/>
          </a:bodyPr>
          <a:lstStyle/>
          <a:p>
            <a:pPr algn="ctr"/>
            <a:r>
              <a:rPr lang="uk-UA" altLang="ru-RU" sz="2800" cap="none" dirty="0">
                <a:solidFill>
                  <a:srgbClr val="FFFFFF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/>
            </a:r>
            <a:br>
              <a:rPr lang="uk-UA" altLang="ru-RU" sz="2800" cap="none" dirty="0">
                <a:solidFill>
                  <a:srgbClr val="FFFFFF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</a:br>
            <a:r>
              <a:rPr lang="uk-UA" altLang="ru-RU" sz="2400" cap="none" dirty="0">
                <a:solidFill>
                  <a:srgbClr val="FFFFFF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Проект ГО «ЦРГ «Перспектива» </a:t>
            </a:r>
            <a:br>
              <a:rPr lang="uk-UA" altLang="ru-RU" sz="2400" cap="none" dirty="0">
                <a:solidFill>
                  <a:srgbClr val="FFFFFF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</a:br>
            <a:r>
              <a:rPr lang="uk-UA" altLang="ru-RU" sz="2400" cap="none" dirty="0">
                <a:solidFill>
                  <a:srgbClr val="FFFFFF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«Відкритий бюджет міста Ніжина»</a:t>
            </a:r>
            <a:br>
              <a:rPr lang="uk-UA" altLang="ru-RU" sz="2400" cap="none" dirty="0">
                <a:solidFill>
                  <a:srgbClr val="FFFFFF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</a:br>
            <a:r>
              <a:rPr lang="uk-UA" altLang="ru-RU" sz="2400" cap="none" dirty="0">
                <a:solidFill>
                  <a:srgbClr val="FFFFFF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за підтримки ЄС/ПРООН та НМР</a:t>
            </a:r>
            <a:r>
              <a:rPr lang="uk-UA" altLang="ru-RU" sz="2400" dirty="0" smtClean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/>
            </a:r>
            <a:br>
              <a:rPr lang="uk-UA" altLang="ru-RU" sz="2400" dirty="0" smtClean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</a:br>
            <a:r>
              <a:rPr lang="uk-UA" altLang="ru-RU" sz="2800" dirty="0" smtClean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/>
            </a:r>
            <a:br>
              <a:rPr lang="uk-UA" altLang="ru-RU" sz="2800" dirty="0" smtClean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</a:br>
            <a:endParaRPr lang="uk-UA" altLang="ru-RU" sz="2800" dirty="0">
              <a:solidFill>
                <a:schemeClr val="bg1"/>
              </a:solidFill>
              <a:latin typeface="Roboto Black" pitchFamily="2" charset="0"/>
              <a:ea typeface="Roboto Black" pitchFamily="2" charset="0"/>
              <a:cs typeface="Roboto Black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8602" y="3937987"/>
            <a:ext cx="8385845" cy="1004539"/>
          </a:xfrm>
          <a:prstGeom prst="rect">
            <a:avLst/>
          </a:prstGeom>
          <a:noFill/>
        </p:spPr>
        <p:txBody>
          <a:bodyPr wrap="square" lIns="80423" tIns="40212" rIns="80423" bIns="40212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kern="1200" dirty="0">
                <a:solidFill>
                  <a:srgbClr val="436313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Вартість проекту 300 тис. грн, з них: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kern="1200" dirty="0">
                <a:solidFill>
                  <a:srgbClr val="436313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про</a:t>
            </a:r>
            <a:r>
              <a:rPr lang="en-US" sz="2000" kern="1200" dirty="0">
                <a:solidFill>
                  <a:srgbClr val="436313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e</a:t>
            </a:r>
            <a:r>
              <a:rPr lang="uk-UA" sz="2000" kern="1200" dirty="0" err="1">
                <a:solidFill>
                  <a:srgbClr val="436313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кт</a:t>
            </a:r>
            <a:r>
              <a:rPr lang="uk-UA" sz="2000" kern="1200" dirty="0">
                <a:solidFill>
                  <a:srgbClr val="436313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ЄС/ПРООН «МРГ-</a:t>
            </a:r>
            <a:r>
              <a:rPr lang="en-US" sz="2000" kern="1200" dirty="0">
                <a:solidFill>
                  <a:srgbClr val="436313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III» 240 </a:t>
            </a:r>
            <a:r>
              <a:rPr lang="uk-UA" sz="2000" kern="1200" dirty="0">
                <a:solidFill>
                  <a:srgbClr val="436313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тис. </a:t>
            </a:r>
            <a:r>
              <a:rPr lang="uk-UA" sz="2000" kern="1200" dirty="0" smtClean="0">
                <a:solidFill>
                  <a:srgbClr val="436313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грн,</a:t>
            </a:r>
            <a:endParaRPr lang="uk-UA" sz="2000" kern="1200" dirty="0">
              <a:solidFill>
                <a:srgbClr val="436313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kern="1200" dirty="0">
                <a:solidFill>
                  <a:srgbClr val="436313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Ніжинська міська рада – 60 </a:t>
            </a:r>
            <a:r>
              <a:rPr lang="uk-UA" sz="2000" kern="1200" dirty="0" err="1">
                <a:solidFill>
                  <a:srgbClr val="436313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тис.грн</a:t>
            </a:r>
            <a:endParaRPr lang="uk-UA" sz="2000" kern="1200" dirty="0">
              <a:solidFill>
                <a:srgbClr val="436313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pic>
        <p:nvPicPr>
          <p:cNvPr id="269316" name="Picture 8" descr="C:\Users\home\Downloads\image-0-02-05-5749ffa0523b24d871b9320fb5f5df702166c204b766641e8a82d24149806a74-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89927"/>
            <a:ext cx="4303158" cy="24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931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7" t="427" r="8099" b="-427"/>
          <a:stretch>
            <a:fillRect/>
          </a:stretch>
        </p:blipFill>
        <p:spPr bwMode="auto">
          <a:xfrm>
            <a:off x="218602" y="1489928"/>
            <a:ext cx="4034437" cy="2378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762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20000"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7" presetClass="emph" presetSubtype="0" fill="remove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311700" y="273351"/>
            <a:ext cx="2256300" cy="4305900"/>
          </a:xfrm>
          <a:prstGeom prst="rect">
            <a:avLst/>
          </a:prstGeom>
        </p:spPr>
        <p:txBody>
          <a:bodyPr lIns="91370" tIns="91370" rIns="91370" bIns="91370" anchor="t" anchorCtr="0">
            <a:noAutofit/>
          </a:bodyPr>
          <a:lstStyle/>
          <a:p>
            <a:pPr marL="0" indent="0">
              <a:buNone/>
            </a:pPr>
            <a:r>
              <a:rPr lang="en" sz="2800" dirty="0" smtClean="0">
                <a:solidFill>
                  <a:srgbClr val="436313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Головна</a:t>
            </a:r>
            <a:r>
              <a:rPr lang="uk-UA" sz="2800" dirty="0" smtClean="0">
                <a:solidFill>
                  <a:srgbClr val="436313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  <a:r>
              <a:rPr lang="en" sz="2800" dirty="0" smtClean="0">
                <a:solidFill>
                  <a:srgbClr val="436313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сторінка</a:t>
            </a:r>
            <a:endParaRPr lang="en" sz="2800" dirty="0">
              <a:solidFill>
                <a:srgbClr val="436313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pic>
        <p:nvPicPr>
          <p:cNvPr id="4" name="Рисунок 3" descr="7 слайд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195486"/>
            <a:ext cx="6194051" cy="467620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Shape 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9752" y="195486"/>
            <a:ext cx="6520783" cy="45365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hape 70"/>
          <p:cNvSpPr txBox="1">
            <a:spLocks noGrp="1"/>
          </p:cNvSpPr>
          <p:nvPr>
            <p:ph type="body" idx="1"/>
          </p:nvPr>
        </p:nvSpPr>
        <p:spPr>
          <a:xfrm>
            <a:off x="311700" y="273351"/>
            <a:ext cx="2256300" cy="4305900"/>
          </a:xfrm>
          <a:prstGeom prst="rect">
            <a:avLst/>
          </a:prstGeom>
        </p:spPr>
        <p:txBody>
          <a:bodyPr lIns="91370" tIns="91370" rIns="91370" bIns="91370" anchor="t" anchorCtr="0">
            <a:noAutofit/>
          </a:bodyPr>
          <a:lstStyle/>
          <a:p>
            <a:pPr marL="0" indent="0">
              <a:buNone/>
            </a:pPr>
            <a:r>
              <a:rPr lang="uk-UA" sz="2400" dirty="0" smtClean="0">
                <a:solidFill>
                  <a:srgbClr val="436313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Документи </a:t>
            </a:r>
          </a:p>
          <a:p>
            <a:pPr marL="0" indent="0">
              <a:buNone/>
            </a:pPr>
            <a:r>
              <a:rPr lang="uk-UA" sz="2400" dirty="0" smtClean="0">
                <a:solidFill>
                  <a:srgbClr val="436313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та статті</a:t>
            </a:r>
            <a:endParaRPr lang="en" sz="2400" dirty="0">
              <a:solidFill>
                <a:srgbClr val="436313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Shape 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3808" y="267494"/>
            <a:ext cx="6062068" cy="46805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hape 70"/>
          <p:cNvSpPr txBox="1">
            <a:spLocks noGrp="1"/>
          </p:cNvSpPr>
          <p:nvPr>
            <p:ph type="body" idx="1"/>
          </p:nvPr>
        </p:nvSpPr>
        <p:spPr>
          <a:xfrm>
            <a:off x="311700" y="273351"/>
            <a:ext cx="2256300" cy="4305900"/>
          </a:xfrm>
          <a:prstGeom prst="rect">
            <a:avLst/>
          </a:prstGeom>
        </p:spPr>
        <p:txBody>
          <a:bodyPr lIns="91370" tIns="91370" rIns="91370" bIns="91370" anchor="t" anchorCtr="0">
            <a:noAutofit/>
          </a:bodyPr>
          <a:lstStyle/>
          <a:p>
            <a:pPr marL="0" indent="0">
              <a:buNone/>
            </a:pPr>
            <a:r>
              <a:rPr lang="uk-UA" sz="2800" dirty="0" smtClean="0">
                <a:solidFill>
                  <a:srgbClr val="436313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Новини</a:t>
            </a:r>
            <a:endParaRPr lang="en" sz="2800" dirty="0">
              <a:solidFill>
                <a:srgbClr val="436313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311700" y="273351"/>
            <a:ext cx="2256300" cy="4305900"/>
          </a:xfrm>
          <a:prstGeom prst="rect">
            <a:avLst/>
          </a:prstGeom>
        </p:spPr>
        <p:txBody>
          <a:bodyPr lIns="91370" tIns="91370" rIns="91370" bIns="91370" anchor="t" anchorCtr="0">
            <a:noAutofit/>
          </a:bodyPr>
          <a:lstStyle/>
          <a:p>
            <a:pPr marL="1588" indent="-1588">
              <a:buNone/>
              <a:tabLst>
                <a:tab pos="0" algn="l"/>
              </a:tabLst>
            </a:pPr>
            <a:r>
              <a:rPr lang="en" sz="2400" dirty="0">
                <a:solidFill>
                  <a:srgbClr val="436313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Відображення доходів</a:t>
            </a:r>
          </a:p>
          <a:p>
            <a:pPr marL="250825" indent="-250825"/>
            <a:endParaRPr dirty="0">
              <a:solidFill>
                <a:srgbClr val="436313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250825" indent="-250825"/>
            <a:r>
              <a:rPr lang="en" dirty="0">
                <a:solidFill>
                  <a:srgbClr val="436313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Основний вигляд (табличний)</a:t>
            </a:r>
          </a:p>
          <a:p>
            <a:pPr marL="250825" indent="-250825"/>
            <a:endParaRPr dirty="0">
              <a:solidFill>
                <a:srgbClr val="436313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250825" indent="-250825"/>
            <a:r>
              <a:rPr lang="en" dirty="0">
                <a:solidFill>
                  <a:srgbClr val="436313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Діаграма з порівнянням плану і факту помісячно</a:t>
            </a:r>
          </a:p>
        </p:txBody>
      </p:sp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3286" y="267494"/>
            <a:ext cx="6271202" cy="4633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311700" y="273351"/>
            <a:ext cx="2256300" cy="4305900"/>
          </a:xfrm>
          <a:prstGeom prst="rect">
            <a:avLst/>
          </a:prstGeom>
        </p:spPr>
        <p:txBody>
          <a:bodyPr lIns="91370" tIns="91370" rIns="91370" bIns="91370" anchor="t" anchorCtr="0">
            <a:noAutofit/>
          </a:bodyPr>
          <a:lstStyle/>
          <a:p>
            <a:pPr marL="1588" indent="-1588">
              <a:buNone/>
            </a:pPr>
            <a:r>
              <a:rPr lang="en" sz="2400" dirty="0" smtClean="0">
                <a:solidFill>
                  <a:srgbClr val="436313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Відображення доходів</a:t>
            </a:r>
          </a:p>
          <a:p>
            <a:pPr>
              <a:buNone/>
            </a:pPr>
            <a:endParaRPr dirty="0">
              <a:solidFill>
                <a:srgbClr val="436313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r>
              <a:rPr lang="en" dirty="0">
                <a:solidFill>
                  <a:srgbClr val="436313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Альтернативний вигляд відображення доходів</a:t>
            </a:r>
          </a:p>
          <a:p>
            <a:endParaRPr dirty="0">
              <a:solidFill>
                <a:srgbClr val="436313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r>
              <a:rPr lang="en" dirty="0">
                <a:solidFill>
                  <a:srgbClr val="436313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Відображення рівня виконання бюджету</a:t>
            </a:r>
          </a:p>
        </p:txBody>
      </p:sp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3808" y="267494"/>
            <a:ext cx="5456024" cy="2316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Shape 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19872" y="1779662"/>
            <a:ext cx="5510599" cy="3021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5_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1_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214</Words>
  <Application>Microsoft Office PowerPoint</Application>
  <PresentationFormat>Экран (16:9)</PresentationFormat>
  <Paragraphs>55</Paragraphs>
  <Slides>18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30" baseType="lpstr">
      <vt:lpstr>Arial</vt:lpstr>
      <vt:lpstr>Impact</vt:lpstr>
      <vt:lpstr>Times New Roman</vt:lpstr>
      <vt:lpstr>Century Gothic</vt:lpstr>
      <vt:lpstr>Open Sans</vt:lpstr>
      <vt:lpstr>Segoe UI Symbol</vt:lpstr>
      <vt:lpstr>Calibri</vt:lpstr>
      <vt:lpstr>Wingdings 3</vt:lpstr>
      <vt:lpstr>Roboto</vt:lpstr>
      <vt:lpstr>Roboto Black</vt:lpstr>
      <vt:lpstr>5_Сектор</vt:lpstr>
      <vt:lpstr>1_Сектор</vt:lpstr>
      <vt:lpstr>Демонстрація нового  веб-порталу “Відкритий бюджет міста Ніжина”</vt:lpstr>
      <vt:lpstr>Презентация PowerPoint</vt:lpstr>
      <vt:lpstr>Діяльність ГО «ЦРГ «Перспектива» у 2016-2017 рр.</vt:lpstr>
      <vt:lpstr> Проект ГО «ЦРГ «Перспектива»  «Відкритий бюджет міста Ніжина» за підтримки ЄС/ПРООН та НМР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Створення нового веб-порталу “Відкритий бюджет міста Ніжина”</dc:title>
  <dc:creator>home</dc:creator>
  <cp:lastModifiedBy>home</cp:lastModifiedBy>
  <cp:revision>17</cp:revision>
  <dcterms:modified xsi:type="dcterms:W3CDTF">2017-06-16T05:39:04Z</dcterms:modified>
</cp:coreProperties>
</file>